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9"/>
  </p:notesMasterIdLst>
  <p:sldIdLst>
    <p:sldId id="256" r:id="rId3"/>
    <p:sldId id="259" r:id="rId4"/>
    <p:sldId id="304" r:id="rId5"/>
    <p:sldId id="261" r:id="rId6"/>
    <p:sldId id="283" r:id="rId7"/>
    <p:sldId id="264"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5143500" type="screen16x9"/>
  <p:notesSz cx="6858000" cy="9144000"/>
  <p:embeddedFontLst>
    <p:embeddedFont>
      <p:font typeface="Amatic SC" panose="00000500000000000000" pitchFamily="2" charset="-79"/>
      <p:regular r:id="rId50"/>
      <p:bold r:id="rId51"/>
    </p:embeddedFont>
    <p:embeddedFont>
      <p:font typeface="Bebas Neue" panose="020B0606020202050201" pitchFamily="34" charset="0"/>
      <p:regular r:id="rId52"/>
    </p:embeddedFont>
    <p:embeddedFont>
      <p:font typeface="Calibri" panose="020F0502020204030204" pitchFamily="34" charset="0"/>
      <p:regular r:id="rId53"/>
      <p:bold r:id="rId54"/>
      <p:italic r:id="rId55"/>
      <p:boldItalic r:id="rId56"/>
    </p:embeddedFont>
    <p:embeddedFont>
      <p:font typeface="DM Sans" pitchFamily="2" charset="0"/>
      <p:regular r:id="rId57"/>
      <p:bold r:id="rId58"/>
      <p:italic r:id="rId59"/>
      <p:boldItalic r:id="rId60"/>
    </p:embeddedFont>
    <p:embeddedFont>
      <p:font typeface="Inter" panose="020B0604020202020204" charset="0"/>
      <p:regular r:id="rId61"/>
      <p:bold r:id="rId62"/>
    </p:embeddedFont>
    <p:embeddedFont>
      <p:font typeface="Montserrat SemiBold" panose="00000700000000000000" pitchFamily="2" charset="0"/>
      <p:regular r:id="rId63"/>
      <p:bold r:id="rId64"/>
      <p:italic r:id="rId65"/>
      <p:boldItalic r:id="rId66"/>
    </p:embeddedFont>
    <p:embeddedFont>
      <p:font typeface="Nunito Light" panose="00000400000000000000" pitchFamily="2" charset="0"/>
      <p:regular r:id="rId67"/>
      <p:italic r:id="rId68"/>
    </p:embeddedFont>
    <p:embeddedFont>
      <p:font typeface="Open Sans" panose="020B0606030504020204" pitchFamily="34" charset="0"/>
      <p:regular r:id="rId69"/>
      <p:bold r:id="rId70"/>
      <p:italic r:id="rId71"/>
      <p:boldItalic r:id="rId72"/>
    </p:embeddedFont>
    <p:embeddedFont>
      <p:font typeface="Open Sans Light" panose="020B0306030504020204" pitchFamily="34" charset="0"/>
      <p:regular r:id="rId73"/>
      <p:italic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PT Sans" panose="020B0503020203020204" pitchFamily="34" charset="0"/>
      <p:regular r:id="rId82"/>
      <p:bold r:id="rId83"/>
      <p:italic r:id="rId84"/>
      <p:boldItalic r:id="rId85"/>
    </p:embeddedFont>
    <p:embeddedFont>
      <p:font typeface="Roboto Medium"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36A967-BE65-48A6-AE94-50F69E7A0F5B}">
  <a:tblStyle styleId="{4236A967-BE65-48A6-AE94-50F69E7A0F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19" d="100"/>
          <a:sy n="119" d="100"/>
        </p:scale>
        <p:origin x="173"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font" Target="fonts/font35.fntdata"/><Relationship Id="rId89" Type="http://schemas.openxmlformats.org/officeDocument/2006/relationships/font" Target="fonts/font4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font" Target="fonts/font36.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font" Target="fonts/font3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font" Target="fonts/font3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22.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7.fntdata"/><Relationship Id="rId87" Type="http://schemas.openxmlformats.org/officeDocument/2006/relationships/font" Target="fonts/font38.fntdata"/><Relationship Id="rId61" Type="http://schemas.openxmlformats.org/officeDocument/2006/relationships/font" Target="fonts/font12.fntdata"/><Relationship Id="rId82" Type="http://schemas.openxmlformats.org/officeDocument/2006/relationships/font" Target="fonts/font3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7.fntdata"/><Relationship Id="rId77"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42e8a9c64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42e8a9c64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42e8a9c640_0_9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42e8a9c640_0_9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42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42e8a9c640_0_9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42e8a9c640_0_9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42e8a9c640_0_9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42e8a9c640_0_9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42e8a9c640_0_9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42e8a9c640_0_9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42e8a9c640_0_9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42e8a9c640_0_9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42e8a9c640_0_9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42e8a9c640_0_9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242e8a9c640_0_11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242e8a9c640_0_1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3"/>
        <p:cNvGrpSpPr/>
        <p:nvPr/>
      </p:nvGrpSpPr>
      <p:grpSpPr>
        <a:xfrm>
          <a:off x="0" y="0"/>
          <a:ext cx="0" cy="0"/>
          <a:chOff x="0" y="0"/>
          <a:chExt cx="0" cy="0"/>
        </a:xfrm>
      </p:grpSpPr>
      <p:sp>
        <p:nvSpPr>
          <p:cNvPr id="3914" name="Google Shape;3914;g242e8a9c640_0_12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5" name="Google Shape;3915;g242e8a9c640_0_12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3"/>
        <p:cNvGrpSpPr/>
        <p:nvPr/>
      </p:nvGrpSpPr>
      <p:grpSpPr>
        <a:xfrm>
          <a:off x="0" y="0"/>
          <a:ext cx="0" cy="0"/>
          <a:chOff x="0" y="0"/>
          <a:chExt cx="0" cy="0"/>
        </a:xfrm>
      </p:grpSpPr>
      <p:sp>
        <p:nvSpPr>
          <p:cNvPr id="4084" name="Google Shape;4084;g242e8a9c640_0_12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5" name="Google Shape;4085;g242e8a9c640_0_12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242e8a9c640_0_12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242e8a9c640_0_12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8"/>
        <p:cNvGrpSpPr/>
        <p:nvPr/>
      </p:nvGrpSpPr>
      <p:grpSpPr>
        <a:xfrm>
          <a:off x="0" y="0"/>
          <a:ext cx="0" cy="0"/>
          <a:chOff x="0" y="0"/>
          <a:chExt cx="0" cy="0"/>
        </a:xfrm>
      </p:grpSpPr>
      <p:sp>
        <p:nvSpPr>
          <p:cNvPr id="4869" name="Google Shape;4869;g242e8a9c640_0_13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0" name="Google Shape;4870;g242e8a9c640_0_13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4"/>
        <p:cNvGrpSpPr/>
        <p:nvPr/>
      </p:nvGrpSpPr>
      <p:grpSpPr>
        <a:xfrm>
          <a:off x="0" y="0"/>
          <a:ext cx="0" cy="0"/>
          <a:chOff x="0" y="0"/>
          <a:chExt cx="0" cy="0"/>
        </a:xfrm>
      </p:grpSpPr>
      <p:sp>
        <p:nvSpPr>
          <p:cNvPr id="5295" name="Google Shape;5295;g242e8a9c640_0_13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6" name="Google Shape;5296;g242e8a9c640_0_13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5"/>
        <p:cNvGrpSpPr/>
        <p:nvPr/>
      </p:nvGrpSpPr>
      <p:grpSpPr>
        <a:xfrm>
          <a:off x="0" y="0"/>
          <a:ext cx="0" cy="0"/>
          <a:chOff x="0" y="0"/>
          <a:chExt cx="0" cy="0"/>
        </a:xfrm>
      </p:grpSpPr>
      <p:sp>
        <p:nvSpPr>
          <p:cNvPr id="5656" name="Google Shape;5656;g242e8a9c640_0_14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7" name="Google Shape;5657;g242e8a9c640_0_14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5"/>
        <p:cNvGrpSpPr/>
        <p:nvPr/>
      </p:nvGrpSpPr>
      <p:grpSpPr>
        <a:xfrm>
          <a:off x="0" y="0"/>
          <a:ext cx="0" cy="0"/>
          <a:chOff x="0" y="0"/>
          <a:chExt cx="0" cy="0"/>
        </a:xfrm>
      </p:grpSpPr>
      <p:sp>
        <p:nvSpPr>
          <p:cNvPr id="6166" name="Google Shape;6166;g242e8a9c640_0_14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7" name="Google Shape;6167;g242e8a9c640_0_14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5"/>
        <p:cNvGrpSpPr/>
        <p:nvPr/>
      </p:nvGrpSpPr>
      <p:grpSpPr>
        <a:xfrm>
          <a:off x="0" y="0"/>
          <a:ext cx="0" cy="0"/>
          <a:chOff x="0" y="0"/>
          <a:chExt cx="0" cy="0"/>
        </a:xfrm>
      </p:grpSpPr>
      <p:sp>
        <p:nvSpPr>
          <p:cNvPr id="6786" name="Google Shape;6786;g242e8a9c640_0_15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7" name="Google Shape;6787;g242e8a9c640_0_15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9"/>
        <p:cNvGrpSpPr/>
        <p:nvPr/>
      </p:nvGrpSpPr>
      <p:grpSpPr>
        <a:xfrm>
          <a:off x="0" y="0"/>
          <a:ext cx="0" cy="0"/>
          <a:chOff x="0" y="0"/>
          <a:chExt cx="0" cy="0"/>
        </a:xfrm>
      </p:grpSpPr>
      <p:sp>
        <p:nvSpPr>
          <p:cNvPr id="7380" name="Google Shape;7380;g242e8a9c640_0_15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1" name="Google Shape;7381;g242e8a9c640_0_15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0"/>
        <p:cNvGrpSpPr/>
        <p:nvPr/>
      </p:nvGrpSpPr>
      <p:grpSpPr>
        <a:xfrm>
          <a:off x="0" y="0"/>
          <a:ext cx="0" cy="0"/>
          <a:chOff x="0" y="0"/>
          <a:chExt cx="0" cy="0"/>
        </a:xfrm>
      </p:grpSpPr>
      <p:sp>
        <p:nvSpPr>
          <p:cNvPr id="7701" name="Google Shape;7701;g242e8a9c640_0_16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2" name="Google Shape;7702;g242e8a9c640_0_16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8"/>
        <p:cNvGrpSpPr/>
        <p:nvPr/>
      </p:nvGrpSpPr>
      <p:grpSpPr>
        <a:xfrm>
          <a:off x="0" y="0"/>
          <a:ext cx="0" cy="0"/>
          <a:chOff x="0" y="0"/>
          <a:chExt cx="0" cy="0"/>
        </a:xfrm>
      </p:grpSpPr>
      <p:sp>
        <p:nvSpPr>
          <p:cNvPr id="8009" name="Google Shape;8009;g242e8a9c640_0_18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0" name="Google Shape;8010;g242e8a9c640_0_18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dd46dd1d6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dd46dd1d67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61940"/>
            <a:ext cx="4246500" cy="2688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8800">
                <a:latin typeface="Montserrat SemiBold"/>
                <a:ea typeface="Montserrat SemiBold"/>
                <a:cs typeface="Montserrat SemiBold"/>
                <a:sym typeface="Montserrat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805760"/>
            <a:ext cx="46752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sz="1600">
                <a:solidFill>
                  <a:srgbClr val="363329"/>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a:spLocks noGrp="1"/>
          </p:cNvSpPr>
          <p:nvPr>
            <p:ph type="pic" idx="2"/>
          </p:nvPr>
        </p:nvSpPr>
        <p:spPr>
          <a:xfrm flipH="1">
            <a:off x="5526900" y="0"/>
            <a:ext cx="3617100" cy="5143500"/>
          </a:xfrm>
          <a:prstGeom prst="round1Rect">
            <a:avLst>
              <a:gd name="adj" fmla="val 50000"/>
            </a:avLst>
          </a:prstGeom>
          <a:noFill/>
          <a:ln>
            <a:noFill/>
          </a:ln>
        </p:spPr>
      </p:sp>
      <p:grpSp>
        <p:nvGrpSpPr>
          <p:cNvPr id="12" name="Google Shape;12;p2"/>
          <p:cNvGrpSpPr/>
          <p:nvPr/>
        </p:nvGrpSpPr>
        <p:grpSpPr>
          <a:xfrm>
            <a:off x="-860800" y="-845900"/>
            <a:ext cx="2141383" cy="6736723"/>
            <a:chOff x="-860800" y="-845900"/>
            <a:chExt cx="2141383" cy="6736723"/>
          </a:xfrm>
        </p:grpSpPr>
        <p:grpSp>
          <p:nvGrpSpPr>
            <p:cNvPr id="13" name="Google Shape;13;p2"/>
            <p:cNvGrpSpPr/>
            <p:nvPr/>
          </p:nvGrpSpPr>
          <p:grpSpPr>
            <a:xfrm>
              <a:off x="-125967" y="4040224"/>
              <a:ext cx="1406549" cy="1850599"/>
              <a:chOff x="6600675" y="1508650"/>
              <a:chExt cx="794975" cy="1045950"/>
            </a:xfrm>
          </p:grpSpPr>
          <p:sp>
            <p:nvSpPr>
              <p:cNvPr id="14" name="Google Shape;14;p2"/>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713225" y="2454075"/>
            <a:ext cx="5538300" cy="1070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713225" y="3734625"/>
            <a:ext cx="55383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77" name="Google Shape;77;p11"/>
          <p:cNvGrpSpPr/>
          <p:nvPr/>
        </p:nvGrpSpPr>
        <p:grpSpPr>
          <a:xfrm>
            <a:off x="-860800" y="-845900"/>
            <a:ext cx="10853033" cy="6837917"/>
            <a:chOff x="-860800" y="-845900"/>
            <a:chExt cx="10853033" cy="6837917"/>
          </a:xfrm>
        </p:grpSpPr>
        <p:grpSp>
          <p:nvGrpSpPr>
            <p:cNvPr id="78" name="Google Shape;78;p11"/>
            <p:cNvGrpSpPr/>
            <p:nvPr/>
          </p:nvGrpSpPr>
          <p:grpSpPr>
            <a:xfrm>
              <a:off x="-125967" y="4040224"/>
              <a:ext cx="1406549" cy="1850599"/>
              <a:chOff x="6600675" y="1508650"/>
              <a:chExt cx="794975" cy="1045950"/>
            </a:xfrm>
          </p:grpSpPr>
          <p:sp>
            <p:nvSpPr>
              <p:cNvPr id="79" name="Google Shape;79;p11"/>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1"/>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5400000" flipH="1">
              <a:off x="8297833" y="4297617"/>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1"/>
          <p:cNvGrpSpPr/>
          <p:nvPr/>
        </p:nvGrpSpPr>
        <p:grpSpPr>
          <a:xfrm>
            <a:off x="8033622" y="-716556"/>
            <a:ext cx="1978747" cy="2324235"/>
            <a:chOff x="5465250" y="3028750"/>
            <a:chExt cx="1232250" cy="1447400"/>
          </a:xfrm>
        </p:grpSpPr>
        <p:sp>
          <p:nvSpPr>
            <p:cNvPr id="85" name="Google Shape;85;p11"/>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14"/>
          <p:cNvSpPr/>
          <p:nvPr/>
        </p:nvSpPr>
        <p:spPr>
          <a:xfrm rot="10800000" flipH="1">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rot="5400000">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4"/>
          <p:cNvGrpSpPr/>
          <p:nvPr/>
        </p:nvGrpSpPr>
        <p:grpSpPr>
          <a:xfrm rot="-1799698" flipH="1">
            <a:off x="8421071" y="4277607"/>
            <a:ext cx="876514" cy="1153231"/>
            <a:chOff x="6600675" y="1508650"/>
            <a:chExt cx="794975" cy="1045950"/>
          </a:xfrm>
        </p:grpSpPr>
        <p:sp>
          <p:nvSpPr>
            <p:cNvPr id="118" name="Google Shape;118;p14"/>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1"/>
        <p:cNvGrpSpPr/>
        <p:nvPr/>
      </p:nvGrpSpPr>
      <p:grpSpPr>
        <a:xfrm>
          <a:off x="0" y="0"/>
          <a:ext cx="0" cy="0"/>
          <a:chOff x="0" y="0"/>
          <a:chExt cx="0" cy="0"/>
        </a:xfrm>
      </p:grpSpPr>
      <p:sp>
        <p:nvSpPr>
          <p:cNvPr id="122" name="Google Shape;122;p15"/>
          <p:cNvSpPr>
            <a:spLocks noGrp="1"/>
          </p:cNvSpPr>
          <p:nvPr>
            <p:ph type="pic" idx="2"/>
          </p:nvPr>
        </p:nvSpPr>
        <p:spPr>
          <a:xfrm flipH="1">
            <a:off x="713100" y="3244125"/>
            <a:ext cx="8430900" cy="1899300"/>
          </a:xfrm>
          <a:prstGeom prst="round1Rect">
            <a:avLst>
              <a:gd name="adj" fmla="val 16667"/>
            </a:avLst>
          </a:prstGeom>
          <a:noFill/>
          <a:ln>
            <a:noFill/>
          </a:ln>
        </p:spPr>
      </p:sp>
      <p:sp>
        <p:nvSpPr>
          <p:cNvPr id="123" name="Google Shape;123;p15"/>
          <p:cNvSpPr txBox="1">
            <a:spLocks noGrp="1"/>
          </p:cNvSpPr>
          <p:nvPr>
            <p:ph type="title"/>
          </p:nvPr>
        </p:nvSpPr>
        <p:spPr>
          <a:xfrm>
            <a:off x="713100" y="2458175"/>
            <a:ext cx="6010500" cy="53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4" name="Google Shape;124;p15"/>
          <p:cNvSpPr txBox="1">
            <a:spLocks noGrp="1"/>
          </p:cNvSpPr>
          <p:nvPr>
            <p:ph type="subTitle" idx="1"/>
          </p:nvPr>
        </p:nvSpPr>
        <p:spPr>
          <a:xfrm>
            <a:off x="713100" y="539500"/>
            <a:ext cx="7717800" cy="16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25" name="Google Shape;125;p15"/>
          <p:cNvSpPr/>
          <p:nvPr/>
        </p:nvSpPr>
        <p:spPr>
          <a:xfrm flipH="1">
            <a:off x="8297833" y="-845900"/>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865625" y="1737800"/>
            <a:ext cx="28959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6"/>
          <p:cNvSpPr txBox="1">
            <a:spLocks noGrp="1"/>
          </p:cNvSpPr>
          <p:nvPr>
            <p:ph type="subTitle" idx="1"/>
          </p:nvPr>
        </p:nvSpPr>
        <p:spPr>
          <a:xfrm>
            <a:off x="865625" y="2555500"/>
            <a:ext cx="2895900" cy="112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9" name="Google Shape;129;p16"/>
          <p:cNvSpPr/>
          <p:nvPr/>
        </p:nvSpPr>
        <p:spPr>
          <a:xfrm rot="-5400000">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17"/>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Open Sans Light"/>
              <a:buChar char="●"/>
              <a:defRPr/>
            </a:lvl1pPr>
            <a:lvl2pPr marL="914400" lvl="1" indent="-304800" rtl="0">
              <a:spcBef>
                <a:spcPts val="0"/>
              </a:spcBef>
              <a:spcAft>
                <a:spcPts val="0"/>
              </a:spcAft>
              <a:buSzPts val="1200"/>
              <a:buFont typeface="Open Sans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
        <p:nvSpPr>
          <p:cNvPr id="133" name="Google Shape;133;p17"/>
          <p:cNvSpPr/>
          <p:nvPr/>
        </p:nvSpPr>
        <p:spPr>
          <a:xfrm rot="-5400000">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7"/>
          <p:cNvGrpSpPr/>
          <p:nvPr/>
        </p:nvGrpSpPr>
        <p:grpSpPr>
          <a:xfrm rot="-5400000">
            <a:off x="7584551" y="3757602"/>
            <a:ext cx="1978747" cy="2324235"/>
            <a:chOff x="5465250" y="3028750"/>
            <a:chExt cx="1232250" cy="1447400"/>
          </a:xfrm>
        </p:grpSpPr>
        <p:sp>
          <p:nvSpPr>
            <p:cNvPr id="135" name="Google Shape;135;p17"/>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8"/>
          <p:cNvSpPr txBox="1">
            <a:spLocks noGrp="1"/>
          </p:cNvSpPr>
          <p:nvPr>
            <p:ph type="subTitle" idx="1"/>
          </p:nvPr>
        </p:nvSpPr>
        <p:spPr>
          <a:xfrm>
            <a:off x="720000" y="1946072"/>
            <a:ext cx="2305500" cy="185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18"/>
          <p:cNvSpPr txBox="1">
            <a:spLocks noGrp="1"/>
          </p:cNvSpPr>
          <p:nvPr>
            <p:ph type="subTitle" idx="2"/>
          </p:nvPr>
        </p:nvSpPr>
        <p:spPr>
          <a:xfrm>
            <a:off x="3419220" y="1946072"/>
            <a:ext cx="2305500" cy="185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8"/>
          <p:cNvSpPr txBox="1">
            <a:spLocks noGrp="1"/>
          </p:cNvSpPr>
          <p:nvPr>
            <p:ph type="subTitle" idx="3"/>
          </p:nvPr>
        </p:nvSpPr>
        <p:spPr>
          <a:xfrm>
            <a:off x="6118448" y="1946072"/>
            <a:ext cx="2305500" cy="185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18"/>
          <p:cNvSpPr txBox="1">
            <a:spLocks noGrp="1"/>
          </p:cNvSpPr>
          <p:nvPr>
            <p:ph type="subTitle" idx="4"/>
          </p:nvPr>
        </p:nvSpPr>
        <p:spPr>
          <a:xfrm>
            <a:off x="720000" y="1695343"/>
            <a:ext cx="2305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44" name="Google Shape;144;p18"/>
          <p:cNvSpPr txBox="1">
            <a:spLocks noGrp="1"/>
          </p:cNvSpPr>
          <p:nvPr>
            <p:ph type="subTitle" idx="5"/>
          </p:nvPr>
        </p:nvSpPr>
        <p:spPr>
          <a:xfrm>
            <a:off x="3419218" y="1695343"/>
            <a:ext cx="2305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45" name="Google Shape;145;p18"/>
          <p:cNvSpPr txBox="1">
            <a:spLocks noGrp="1"/>
          </p:cNvSpPr>
          <p:nvPr>
            <p:ph type="subTitle" idx="6"/>
          </p:nvPr>
        </p:nvSpPr>
        <p:spPr>
          <a:xfrm>
            <a:off x="6118444" y="1695343"/>
            <a:ext cx="2305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grpSp>
        <p:nvGrpSpPr>
          <p:cNvPr id="146" name="Google Shape;146;p18"/>
          <p:cNvGrpSpPr/>
          <p:nvPr/>
        </p:nvGrpSpPr>
        <p:grpSpPr>
          <a:xfrm>
            <a:off x="-860800" y="-845900"/>
            <a:ext cx="10853033" cy="6837917"/>
            <a:chOff x="-860800" y="-845900"/>
            <a:chExt cx="10853033" cy="6837917"/>
          </a:xfrm>
        </p:grpSpPr>
        <p:sp>
          <p:nvSpPr>
            <p:cNvPr id="147" name="Google Shape;147;p18"/>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8"/>
          <p:cNvGrpSpPr/>
          <p:nvPr/>
        </p:nvGrpSpPr>
        <p:grpSpPr>
          <a:xfrm rot="1799968">
            <a:off x="-35906" y="4234701"/>
            <a:ext cx="876553" cy="1153283"/>
            <a:chOff x="6600675" y="1508650"/>
            <a:chExt cx="794975" cy="1045950"/>
          </a:xfrm>
        </p:grpSpPr>
        <p:sp>
          <p:nvSpPr>
            <p:cNvPr id="150" name="Google Shape;150;p18"/>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20"/>
          <p:cNvSpPr txBox="1">
            <a:spLocks noGrp="1"/>
          </p:cNvSpPr>
          <p:nvPr>
            <p:ph type="subTitle" idx="1"/>
          </p:nvPr>
        </p:nvSpPr>
        <p:spPr>
          <a:xfrm>
            <a:off x="720000" y="1731536"/>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5" name="Google Shape;165;p20"/>
          <p:cNvSpPr txBox="1">
            <a:spLocks noGrp="1"/>
          </p:cNvSpPr>
          <p:nvPr>
            <p:ph type="subTitle" idx="2"/>
          </p:nvPr>
        </p:nvSpPr>
        <p:spPr>
          <a:xfrm>
            <a:off x="720000" y="2874541"/>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6" name="Google Shape;166;p20"/>
          <p:cNvSpPr txBox="1">
            <a:spLocks noGrp="1"/>
          </p:cNvSpPr>
          <p:nvPr>
            <p:ph type="subTitle" idx="3"/>
          </p:nvPr>
        </p:nvSpPr>
        <p:spPr>
          <a:xfrm>
            <a:off x="720000" y="4017547"/>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20"/>
          <p:cNvSpPr txBox="1">
            <a:spLocks noGrp="1"/>
          </p:cNvSpPr>
          <p:nvPr>
            <p:ph type="subTitle" idx="4"/>
          </p:nvPr>
        </p:nvSpPr>
        <p:spPr>
          <a:xfrm>
            <a:off x="720000" y="1412775"/>
            <a:ext cx="7704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8" name="Google Shape;168;p20"/>
          <p:cNvSpPr txBox="1">
            <a:spLocks noGrp="1"/>
          </p:cNvSpPr>
          <p:nvPr>
            <p:ph type="subTitle" idx="5"/>
          </p:nvPr>
        </p:nvSpPr>
        <p:spPr>
          <a:xfrm>
            <a:off x="720000" y="2533331"/>
            <a:ext cx="7704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9" name="Google Shape;169;p20"/>
          <p:cNvSpPr txBox="1">
            <a:spLocks noGrp="1"/>
          </p:cNvSpPr>
          <p:nvPr>
            <p:ph type="subTitle" idx="6"/>
          </p:nvPr>
        </p:nvSpPr>
        <p:spPr>
          <a:xfrm>
            <a:off x="720000" y="3653887"/>
            <a:ext cx="7704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grpSp>
        <p:nvGrpSpPr>
          <p:cNvPr id="170" name="Google Shape;170;p20"/>
          <p:cNvGrpSpPr/>
          <p:nvPr/>
        </p:nvGrpSpPr>
        <p:grpSpPr>
          <a:xfrm>
            <a:off x="-860800" y="4040224"/>
            <a:ext cx="10395833" cy="1951792"/>
            <a:chOff x="-860800" y="4040224"/>
            <a:chExt cx="10395833" cy="1951792"/>
          </a:xfrm>
        </p:grpSpPr>
        <p:sp>
          <p:nvSpPr>
            <p:cNvPr id="171" name="Google Shape;171;p20"/>
            <p:cNvSpPr/>
            <p:nvPr/>
          </p:nvSpPr>
          <p:spPr>
            <a:xfrm rot="-5400000">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0"/>
            <p:cNvGrpSpPr/>
            <p:nvPr/>
          </p:nvGrpSpPr>
          <p:grpSpPr>
            <a:xfrm flipH="1">
              <a:off x="8128484" y="4040224"/>
              <a:ext cx="1406549" cy="1850599"/>
              <a:chOff x="6600675" y="1508650"/>
              <a:chExt cx="794975" cy="1045950"/>
            </a:xfrm>
          </p:grpSpPr>
          <p:sp>
            <p:nvSpPr>
              <p:cNvPr id="173" name="Google Shape;173;p20"/>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21"/>
          <p:cNvSpPr txBox="1">
            <a:spLocks noGrp="1"/>
          </p:cNvSpPr>
          <p:nvPr>
            <p:ph type="subTitle" idx="1"/>
          </p:nvPr>
        </p:nvSpPr>
        <p:spPr>
          <a:xfrm>
            <a:off x="720000" y="1944176"/>
            <a:ext cx="2568300" cy="81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1"/>
          <p:cNvSpPr txBox="1">
            <a:spLocks noGrp="1"/>
          </p:cNvSpPr>
          <p:nvPr>
            <p:ph type="subTitle" idx="2"/>
          </p:nvPr>
        </p:nvSpPr>
        <p:spPr>
          <a:xfrm>
            <a:off x="4285196" y="1944176"/>
            <a:ext cx="2568300" cy="81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21"/>
          <p:cNvSpPr txBox="1">
            <a:spLocks noGrp="1"/>
          </p:cNvSpPr>
          <p:nvPr>
            <p:ph type="subTitle" idx="3"/>
          </p:nvPr>
        </p:nvSpPr>
        <p:spPr>
          <a:xfrm>
            <a:off x="720000" y="3575500"/>
            <a:ext cx="2568300" cy="81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1"/>
          <p:cNvSpPr txBox="1">
            <a:spLocks noGrp="1"/>
          </p:cNvSpPr>
          <p:nvPr>
            <p:ph type="subTitle" idx="4"/>
          </p:nvPr>
        </p:nvSpPr>
        <p:spPr>
          <a:xfrm>
            <a:off x="4285196" y="3575500"/>
            <a:ext cx="2568300" cy="81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21"/>
          <p:cNvSpPr txBox="1">
            <a:spLocks noGrp="1"/>
          </p:cNvSpPr>
          <p:nvPr>
            <p:ph type="subTitle" idx="5"/>
          </p:nvPr>
        </p:nvSpPr>
        <p:spPr>
          <a:xfrm>
            <a:off x="720000" y="1534900"/>
            <a:ext cx="2568300" cy="520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3" name="Google Shape;183;p21"/>
          <p:cNvSpPr txBox="1">
            <a:spLocks noGrp="1"/>
          </p:cNvSpPr>
          <p:nvPr>
            <p:ph type="subTitle" idx="6"/>
          </p:nvPr>
        </p:nvSpPr>
        <p:spPr>
          <a:xfrm>
            <a:off x="4285201" y="1534900"/>
            <a:ext cx="2568300" cy="520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4" name="Google Shape;184;p21"/>
          <p:cNvSpPr txBox="1">
            <a:spLocks noGrp="1"/>
          </p:cNvSpPr>
          <p:nvPr>
            <p:ph type="subTitle" idx="7"/>
          </p:nvPr>
        </p:nvSpPr>
        <p:spPr>
          <a:xfrm>
            <a:off x="720000" y="3166205"/>
            <a:ext cx="2568300" cy="520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5" name="Google Shape;185;p21"/>
          <p:cNvSpPr txBox="1">
            <a:spLocks noGrp="1"/>
          </p:cNvSpPr>
          <p:nvPr>
            <p:ph type="subTitle" idx="8"/>
          </p:nvPr>
        </p:nvSpPr>
        <p:spPr>
          <a:xfrm>
            <a:off x="4285201" y="3166205"/>
            <a:ext cx="2568300" cy="520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186" name="Google Shape;186;p21"/>
          <p:cNvGrpSpPr/>
          <p:nvPr/>
        </p:nvGrpSpPr>
        <p:grpSpPr>
          <a:xfrm>
            <a:off x="-125967" y="4040224"/>
            <a:ext cx="1406549" cy="1850599"/>
            <a:chOff x="6600675" y="1508650"/>
            <a:chExt cx="794975" cy="1045950"/>
          </a:xfrm>
        </p:grpSpPr>
        <p:sp>
          <p:nvSpPr>
            <p:cNvPr id="187" name="Google Shape;187;p21"/>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1"/>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22"/>
          <p:cNvSpPr txBox="1">
            <a:spLocks noGrp="1"/>
          </p:cNvSpPr>
          <p:nvPr>
            <p:ph type="subTitle" idx="1"/>
          </p:nvPr>
        </p:nvSpPr>
        <p:spPr>
          <a:xfrm>
            <a:off x="720000" y="1940875"/>
            <a:ext cx="2304600" cy="81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4" name="Google Shape;194;p22"/>
          <p:cNvSpPr txBox="1">
            <a:spLocks noGrp="1"/>
          </p:cNvSpPr>
          <p:nvPr>
            <p:ph type="subTitle" idx="2"/>
          </p:nvPr>
        </p:nvSpPr>
        <p:spPr>
          <a:xfrm>
            <a:off x="3420150" y="1940875"/>
            <a:ext cx="2304600" cy="81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2"/>
          <p:cNvSpPr txBox="1">
            <a:spLocks noGrp="1"/>
          </p:cNvSpPr>
          <p:nvPr>
            <p:ph type="subTitle" idx="3"/>
          </p:nvPr>
        </p:nvSpPr>
        <p:spPr>
          <a:xfrm>
            <a:off x="720000" y="3572675"/>
            <a:ext cx="2304600" cy="81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6" name="Google Shape;196;p22"/>
          <p:cNvSpPr txBox="1">
            <a:spLocks noGrp="1"/>
          </p:cNvSpPr>
          <p:nvPr>
            <p:ph type="subTitle" idx="4"/>
          </p:nvPr>
        </p:nvSpPr>
        <p:spPr>
          <a:xfrm>
            <a:off x="3420150" y="3572675"/>
            <a:ext cx="2304600" cy="81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2"/>
          <p:cNvSpPr txBox="1">
            <a:spLocks noGrp="1"/>
          </p:cNvSpPr>
          <p:nvPr>
            <p:ph type="subTitle" idx="5"/>
          </p:nvPr>
        </p:nvSpPr>
        <p:spPr>
          <a:xfrm>
            <a:off x="6133825" y="1940875"/>
            <a:ext cx="2304600" cy="81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22"/>
          <p:cNvSpPr txBox="1">
            <a:spLocks noGrp="1"/>
          </p:cNvSpPr>
          <p:nvPr>
            <p:ph type="subTitle" idx="6"/>
          </p:nvPr>
        </p:nvSpPr>
        <p:spPr>
          <a:xfrm>
            <a:off x="6133825" y="3572675"/>
            <a:ext cx="2304600" cy="81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2"/>
          <p:cNvSpPr txBox="1">
            <a:spLocks noGrp="1"/>
          </p:cNvSpPr>
          <p:nvPr>
            <p:ph type="subTitle" idx="7"/>
          </p:nvPr>
        </p:nvSpPr>
        <p:spPr>
          <a:xfrm>
            <a:off x="720000" y="1561850"/>
            <a:ext cx="23046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0" name="Google Shape;200;p22"/>
          <p:cNvSpPr txBox="1">
            <a:spLocks noGrp="1"/>
          </p:cNvSpPr>
          <p:nvPr>
            <p:ph type="subTitle" idx="8"/>
          </p:nvPr>
        </p:nvSpPr>
        <p:spPr>
          <a:xfrm>
            <a:off x="3420150" y="1561850"/>
            <a:ext cx="23046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 name="Google Shape;201;p22"/>
          <p:cNvSpPr txBox="1">
            <a:spLocks noGrp="1"/>
          </p:cNvSpPr>
          <p:nvPr>
            <p:ph type="subTitle" idx="9"/>
          </p:nvPr>
        </p:nvSpPr>
        <p:spPr>
          <a:xfrm>
            <a:off x="6133825" y="1561850"/>
            <a:ext cx="23046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2" name="Google Shape;202;p22"/>
          <p:cNvSpPr txBox="1">
            <a:spLocks noGrp="1"/>
          </p:cNvSpPr>
          <p:nvPr>
            <p:ph type="subTitle" idx="13"/>
          </p:nvPr>
        </p:nvSpPr>
        <p:spPr>
          <a:xfrm>
            <a:off x="720000" y="3196800"/>
            <a:ext cx="23046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3" name="Google Shape;203;p22"/>
          <p:cNvSpPr txBox="1">
            <a:spLocks noGrp="1"/>
          </p:cNvSpPr>
          <p:nvPr>
            <p:ph type="subTitle" idx="14"/>
          </p:nvPr>
        </p:nvSpPr>
        <p:spPr>
          <a:xfrm>
            <a:off x="3420150" y="3196801"/>
            <a:ext cx="23046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2"/>
          <p:cNvSpPr txBox="1">
            <a:spLocks noGrp="1"/>
          </p:cNvSpPr>
          <p:nvPr>
            <p:ph type="subTitle" idx="15"/>
          </p:nvPr>
        </p:nvSpPr>
        <p:spPr>
          <a:xfrm>
            <a:off x="6133825" y="3196801"/>
            <a:ext cx="23046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5" name="Google Shape;205;p22"/>
          <p:cNvGrpSpPr/>
          <p:nvPr/>
        </p:nvGrpSpPr>
        <p:grpSpPr>
          <a:xfrm>
            <a:off x="8128484" y="-845900"/>
            <a:ext cx="1863749" cy="6736723"/>
            <a:chOff x="8128484" y="-845900"/>
            <a:chExt cx="1863749" cy="6736723"/>
          </a:xfrm>
        </p:grpSpPr>
        <p:sp>
          <p:nvSpPr>
            <p:cNvPr id="206" name="Google Shape;206;p22"/>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2"/>
            <p:cNvGrpSpPr/>
            <p:nvPr/>
          </p:nvGrpSpPr>
          <p:grpSpPr>
            <a:xfrm flipH="1">
              <a:off x="8128484" y="4040224"/>
              <a:ext cx="1406549" cy="1850599"/>
              <a:chOff x="6600675" y="1508650"/>
              <a:chExt cx="794975" cy="1045950"/>
            </a:xfrm>
          </p:grpSpPr>
          <p:sp>
            <p:nvSpPr>
              <p:cNvPr id="208" name="Google Shape;208;p22"/>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959875" y="2706325"/>
            <a:ext cx="447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59875" y="1425300"/>
            <a:ext cx="1324200" cy="1144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3959875" y="3787850"/>
            <a:ext cx="44709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2" name="Google Shape;22;p3"/>
          <p:cNvSpPr>
            <a:spLocks noGrp="1"/>
          </p:cNvSpPr>
          <p:nvPr>
            <p:ph type="pic" idx="3"/>
          </p:nvPr>
        </p:nvSpPr>
        <p:spPr>
          <a:xfrm>
            <a:off x="0" y="0"/>
            <a:ext cx="3617100" cy="5143500"/>
          </a:xfrm>
          <a:prstGeom prst="round1Rect">
            <a:avLst>
              <a:gd name="adj" fmla="val 50000"/>
            </a:avLst>
          </a:prstGeom>
          <a:noFill/>
          <a:ln>
            <a:noFill/>
          </a:ln>
        </p:spPr>
      </p:sp>
      <p:sp>
        <p:nvSpPr>
          <p:cNvPr id="23" name="Google Shape;23;p3"/>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11"/>
        <p:cNvGrpSpPr/>
        <p:nvPr/>
      </p:nvGrpSpPr>
      <p:grpSpPr>
        <a:xfrm>
          <a:off x="0" y="0"/>
          <a:ext cx="0" cy="0"/>
          <a:chOff x="0" y="0"/>
          <a:chExt cx="0" cy="0"/>
        </a:xfrm>
      </p:grpSpPr>
      <p:sp>
        <p:nvSpPr>
          <p:cNvPr id="212" name="Google Shape;212;p23"/>
          <p:cNvSpPr txBox="1">
            <a:spLocks noGrp="1"/>
          </p:cNvSpPr>
          <p:nvPr>
            <p:ph type="title" hasCustomPrompt="1"/>
          </p:nvPr>
        </p:nvSpPr>
        <p:spPr>
          <a:xfrm>
            <a:off x="3823800" y="586900"/>
            <a:ext cx="4607100" cy="8637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3" name="Google Shape;213;p23"/>
          <p:cNvSpPr txBox="1">
            <a:spLocks noGrp="1"/>
          </p:cNvSpPr>
          <p:nvPr>
            <p:ph type="subTitle" idx="1"/>
          </p:nvPr>
        </p:nvSpPr>
        <p:spPr>
          <a:xfrm>
            <a:off x="3823800" y="1341467"/>
            <a:ext cx="4607100" cy="35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4" name="Google Shape;214;p23"/>
          <p:cNvSpPr txBox="1">
            <a:spLocks noGrp="1"/>
          </p:cNvSpPr>
          <p:nvPr>
            <p:ph type="title" idx="2" hasCustomPrompt="1"/>
          </p:nvPr>
        </p:nvSpPr>
        <p:spPr>
          <a:xfrm>
            <a:off x="3823800" y="2015377"/>
            <a:ext cx="4607100" cy="8637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5" name="Google Shape;215;p23"/>
          <p:cNvSpPr txBox="1">
            <a:spLocks noGrp="1"/>
          </p:cNvSpPr>
          <p:nvPr>
            <p:ph type="subTitle" idx="3"/>
          </p:nvPr>
        </p:nvSpPr>
        <p:spPr>
          <a:xfrm>
            <a:off x="3823800" y="2769926"/>
            <a:ext cx="4607100" cy="35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6" name="Google Shape;216;p23"/>
          <p:cNvSpPr txBox="1">
            <a:spLocks noGrp="1"/>
          </p:cNvSpPr>
          <p:nvPr>
            <p:ph type="title" idx="4" hasCustomPrompt="1"/>
          </p:nvPr>
        </p:nvSpPr>
        <p:spPr>
          <a:xfrm>
            <a:off x="3823800" y="3443826"/>
            <a:ext cx="4607100" cy="8637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 name="Google Shape;217;p23"/>
          <p:cNvSpPr txBox="1">
            <a:spLocks noGrp="1"/>
          </p:cNvSpPr>
          <p:nvPr>
            <p:ph type="subTitle" idx="5"/>
          </p:nvPr>
        </p:nvSpPr>
        <p:spPr>
          <a:xfrm>
            <a:off x="3823800" y="4198400"/>
            <a:ext cx="4607100" cy="35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218" name="Google Shape;218;p23"/>
          <p:cNvGrpSpPr/>
          <p:nvPr/>
        </p:nvGrpSpPr>
        <p:grpSpPr>
          <a:xfrm>
            <a:off x="-125967" y="-845900"/>
            <a:ext cx="10118200" cy="6736723"/>
            <a:chOff x="-125967" y="-845900"/>
            <a:chExt cx="10118200" cy="6736723"/>
          </a:xfrm>
        </p:grpSpPr>
        <p:grpSp>
          <p:nvGrpSpPr>
            <p:cNvPr id="219" name="Google Shape;219;p23"/>
            <p:cNvGrpSpPr/>
            <p:nvPr/>
          </p:nvGrpSpPr>
          <p:grpSpPr>
            <a:xfrm>
              <a:off x="-125967" y="4040224"/>
              <a:ext cx="1406549" cy="1850599"/>
              <a:chOff x="6600675" y="1508650"/>
              <a:chExt cx="794975" cy="1045950"/>
            </a:xfrm>
          </p:grpSpPr>
          <p:sp>
            <p:nvSpPr>
              <p:cNvPr id="220" name="Google Shape;220;p23"/>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3"/>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24"/>
        <p:cNvGrpSpPr/>
        <p:nvPr/>
      </p:nvGrpSpPr>
      <p:grpSpPr>
        <a:xfrm>
          <a:off x="0" y="0"/>
          <a:ext cx="0" cy="0"/>
          <a:chOff x="0" y="0"/>
          <a:chExt cx="0" cy="0"/>
        </a:xfrm>
      </p:grpSpPr>
      <p:sp>
        <p:nvSpPr>
          <p:cNvPr id="225" name="Google Shape;225;p24"/>
          <p:cNvSpPr>
            <a:spLocks noGrp="1"/>
          </p:cNvSpPr>
          <p:nvPr>
            <p:ph type="pic" idx="2"/>
          </p:nvPr>
        </p:nvSpPr>
        <p:spPr>
          <a:xfrm flipH="1">
            <a:off x="5526900" y="0"/>
            <a:ext cx="3617100" cy="5143500"/>
          </a:xfrm>
          <a:prstGeom prst="round1Rect">
            <a:avLst>
              <a:gd name="adj" fmla="val 50000"/>
            </a:avLst>
          </a:prstGeom>
          <a:noFill/>
          <a:ln>
            <a:noFill/>
          </a:ln>
        </p:spPr>
      </p:sp>
      <p:grpSp>
        <p:nvGrpSpPr>
          <p:cNvPr id="226" name="Google Shape;226;p24"/>
          <p:cNvGrpSpPr/>
          <p:nvPr/>
        </p:nvGrpSpPr>
        <p:grpSpPr>
          <a:xfrm>
            <a:off x="-860800" y="-845900"/>
            <a:ext cx="2141383" cy="6736723"/>
            <a:chOff x="-860800" y="-845900"/>
            <a:chExt cx="2141383" cy="6736723"/>
          </a:xfrm>
        </p:grpSpPr>
        <p:grpSp>
          <p:nvGrpSpPr>
            <p:cNvPr id="227" name="Google Shape;227;p24"/>
            <p:cNvGrpSpPr/>
            <p:nvPr/>
          </p:nvGrpSpPr>
          <p:grpSpPr>
            <a:xfrm>
              <a:off x="-125967" y="4040224"/>
              <a:ext cx="1406549" cy="1850599"/>
              <a:chOff x="6600675" y="1508650"/>
              <a:chExt cx="794975" cy="1045950"/>
            </a:xfrm>
          </p:grpSpPr>
          <p:sp>
            <p:nvSpPr>
              <p:cNvPr id="228" name="Google Shape;228;p24"/>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4"/>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4"/>
          <p:cNvSpPr txBox="1">
            <a:spLocks noGrp="1"/>
          </p:cNvSpPr>
          <p:nvPr>
            <p:ph type="title"/>
          </p:nvPr>
        </p:nvSpPr>
        <p:spPr>
          <a:xfrm>
            <a:off x="713225" y="539500"/>
            <a:ext cx="47277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24"/>
          <p:cNvSpPr txBox="1">
            <a:spLocks noGrp="1"/>
          </p:cNvSpPr>
          <p:nvPr>
            <p:ph type="subTitle" idx="1"/>
          </p:nvPr>
        </p:nvSpPr>
        <p:spPr>
          <a:xfrm>
            <a:off x="713225" y="1617756"/>
            <a:ext cx="4727700" cy="122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4" name="Google Shape;234;p24"/>
          <p:cNvSpPr txBox="1"/>
          <p:nvPr/>
        </p:nvSpPr>
        <p:spPr>
          <a:xfrm>
            <a:off x="713225" y="3633100"/>
            <a:ext cx="47277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100">
                <a:solidFill>
                  <a:schemeClr val="dk1"/>
                </a:solidFill>
                <a:latin typeface="Open Sans"/>
                <a:ea typeface="Open Sans"/>
                <a:cs typeface="Open Sans"/>
                <a:sym typeface="Open Sans"/>
              </a:rPr>
              <a:t>CREDITS: This presentation template was created by </a:t>
            </a:r>
            <a:r>
              <a:rPr lang="en" sz="1100" b="1" u="sng">
                <a:solidFill>
                  <a:schemeClr val="hlink"/>
                </a:solidFill>
                <a:latin typeface="Open Sans"/>
                <a:ea typeface="Open Sans"/>
                <a:cs typeface="Open Sans"/>
                <a:sym typeface="Open Sans"/>
                <a:hlinkClick r:id="rId2"/>
              </a:rPr>
              <a:t>Slidesgo</a:t>
            </a:r>
            <a:r>
              <a:rPr lang="en" sz="1100" b="1">
                <a:solidFill>
                  <a:schemeClr val="dk1"/>
                </a:solidFill>
                <a:latin typeface="Open Sans"/>
                <a:ea typeface="Open Sans"/>
                <a:cs typeface="Open Sans"/>
                <a:sym typeface="Open Sans"/>
              </a:rPr>
              <a:t>,</a:t>
            </a:r>
            <a:r>
              <a:rPr lang="en" sz="1100">
                <a:solidFill>
                  <a:schemeClr val="dk1"/>
                </a:solidFill>
                <a:latin typeface="Open Sans"/>
                <a:ea typeface="Open Sans"/>
                <a:cs typeface="Open Sans"/>
                <a:sym typeface="Open Sans"/>
              </a:rPr>
              <a:t> and includes icons by</a:t>
            </a:r>
            <a:r>
              <a:rPr lang="en" sz="1100" b="1">
                <a:solidFill>
                  <a:schemeClr val="dk1"/>
                </a:solidFill>
                <a:latin typeface="Open Sans"/>
                <a:ea typeface="Open Sans"/>
                <a:cs typeface="Open Sans"/>
                <a:sym typeface="Open Sans"/>
              </a:rPr>
              <a:t> </a:t>
            </a:r>
            <a:r>
              <a:rPr lang="en" sz="11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b="1">
                <a:solidFill>
                  <a:schemeClr val="dk1"/>
                </a:solidFill>
                <a:latin typeface="Open Sans"/>
                <a:ea typeface="Open Sans"/>
                <a:cs typeface="Open Sans"/>
                <a:sym typeface="Open Sans"/>
              </a:rPr>
              <a:t>,</a:t>
            </a:r>
            <a:r>
              <a:rPr lang="en" sz="1100">
                <a:solidFill>
                  <a:schemeClr val="dk1"/>
                </a:solidFill>
                <a:latin typeface="Open Sans"/>
                <a:ea typeface="Open Sans"/>
                <a:cs typeface="Open Sans"/>
                <a:sym typeface="Open Sans"/>
              </a:rPr>
              <a:t> and infographics &amp; images by </a:t>
            </a:r>
            <a:r>
              <a:rPr lang="en" sz="11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100" b="1" u="sng">
                <a:solidFill>
                  <a:schemeClr val="dk1"/>
                </a:solidFill>
                <a:latin typeface="Open Sans"/>
                <a:ea typeface="Open Sans"/>
                <a:cs typeface="Open Sans"/>
                <a:sym typeface="Open Sans"/>
              </a:rPr>
              <a:t> </a:t>
            </a:r>
            <a:endParaRPr sz="1100" b="1" u="sng">
              <a:solidFill>
                <a:schemeClr val="dk1"/>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5"/>
        <p:cNvGrpSpPr/>
        <p:nvPr/>
      </p:nvGrpSpPr>
      <p:grpSpPr>
        <a:xfrm>
          <a:off x="0" y="0"/>
          <a:ext cx="0" cy="0"/>
          <a:chOff x="0" y="0"/>
          <a:chExt cx="0" cy="0"/>
        </a:xfrm>
      </p:grpSpPr>
      <p:grpSp>
        <p:nvGrpSpPr>
          <p:cNvPr id="236" name="Google Shape;236;p25"/>
          <p:cNvGrpSpPr/>
          <p:nvPr/>
        </p:nvGrpSpPr>
        <p:grpSpPr>
          <a:xfrm>
            <a:off x="-860800" y="-845900"/>
            <a:ext cx="10853033" cy="6736723"/>
            <a:chOff x="-860800" y="-845900"/>
            <a:chExt cx="10853033" cy="6736723"/>
          </a:xfrm>
        </p:grpSpPr>
        <p:grpSp>
          <p:nvGrpSpPr>
            <p:cNvPr id="237" name="Google Shape;237;p25"/>
            <p:cNvGrpSpPr/>
            <p:nvPr/>
          </p:nvGrpSpPr>
          <p:grpSpPr>
            <a:xfrm>
              <a:off x="-860800" y="-845900"/>
              <a:ext cx="2141383" cy="6736723"/>
              <a:chOff x="-860800" y="-845900"/>
              <a:chExt cx="2141383" cy="6736723"/>
            </a:xfrm>
          </p:grpSpPr>
          <p:grpSp>
            <p:nvGrpSpPr>
              <p:cNvPr id="238" name="Google Shape;238;p25"/>
              <p:cNvGrpSpPr/>
              <p:nvPr/>
            </p:nvGrpSpPr>
            <p:grpSpPr>
              <a:xfrm>
                <a:off x="-125967" y="4040224"/>
                <a:ext cx="1406549" cy="1850599"/>
                <a:chOff x="6600675" y="1508650"/>
                <a:chExt cx="794975" cy="1045950"/>
              </a:xfrm>
            </p:grpSpPr>
            <p:sp>
              <p:nvSpPr>
                <p:cNvPr id="239" name="Google Shape;239;p2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5"/>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5"/>
            <p:cNvGrpSpPr/>
            <p:nvPr/>
          </p:nvGrpSpPr>
          <p:grpSpPr>
            <a:xfrm>
              <a:off x="8128484" y="-845900"/>
              <a:ext cx="1863749" cy="6736723"/>
              <a:chOff x="8128484" y="-845900"/>
              <a:chExt cx="1863749" cy="6736723"/>
            </a:xfrm>
          </p:grpSpPr>
          <p:sp>
            <p:nvSpPr>
              <p:cNvPr id="244" name="Google Shape;244;p25"/>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flipH="1">
                <a:off x="8128484" y="4040224"/>
                <a:ext cx="1406549" cy="1850599"/>
                <a:chOff x="6600675" y="1508650"/>
                <a:chExt cx="794975" cy="1045950"/>
              </a:xfrm>
            </p:grpSpPr>
            <p:sp>
              <p:nvSpPr>
                <p:cNvPr id="246" name="Google Shape;246;p2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9"/>
        <p:cNvGrpSpPr/>
        <p:nvPr/>
      </p:nvGrpSpPr>
      <p:grpSpPr>
        <a:xfrm>
          <a:off x="0" y="0"/>
          <a:ext cx="0" cy="0"/>
          <a:chOff x="0" y="0"/>
          <a:chExt cx="0" cy="0"/>
        </a:xfrm>
      </p:grpSpPr>
      <p:grpSp>
        <p:nvGrpSpPr>
          <p:cNvPr id="250" name="Google Shape;250;p26"/>
          <p:cNvGrpSpPr/>
          <p:nvPr/>
        </p:nvGrpSpPr>
        <p:grpSpPr>
          <a:xfrm>
            <a:off x="-860800" y="-845900"/>
            <a:ext cx="10853033" cy="6837917"/>
            <a:chOff x="-860800" y="-845900"/>
            <a:chExt cx="10853033" cy="6837917"/>
          </a:xfrm>
        </p:grpSpPr>
        <p:grpSp>
          <p:nvGrpSpPr>
            <p:cNvPr id="251" name="Google Shape;251;p26"/>
            <p:cNvGrpSpPr/>
            <p:nvPr/>
          </p:nvGrpSpPr>
          <p:grpSpPr>
            <a:xfrm>
              <a:off x="-860800" y="-845900"/>
              <a:ext cx="10853033" cy="6837917"/>
              <a:chOff x="-860800" y="-845900"/>
              <a:chExt cx="10853033" cy="6837917"/>
            </a:xfrm>
          </p:grpSpPr>
          <p:sp>
            <p:nvSpPr>
              <p:cNvPr id="252" name="Google Shape;252;p26"/>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6"/>
            <p:cNvGrpSpPr/>
            <p:nvPr/>
          </p:nvGrpSpPr>
          <p:grpSpPr>
            <a:xfrm flipH="1">
              <a:off x="-860800" y="-845900"/>
              <a:ext cx="10853033" cy="6837917"/>
              <a:chOff x="-860800" y="-845900"/>
              <a:chExt cx="10853033" cy="6837917"/>
            </a:xfrm>
          </p:grpSpPr>
          <p:sp>
            <p:nvSpPr>
              <p:cNvPr id="255" name="Google Shape;255;p26"/>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720000" y="1215750"/>
            <a:ext cx="7704000" cy="1286400"/>
          </a:xfrm>
          <a:prstGeom prst="rect">
            <a:avLst/>
          </a:prstGeom>
        </p:spPr>
        <p:txBody>
          <a:bodyPr spcFirstLastPara="1" wrap="square" lIns="91425" tIns="91425" rIns="91425" bIns="91425" anchor="t" anchorCtr="0">
            <a:noAutofit/>
          </a:bodyPr>
          <a:lstStyle>
            <a:lvl1pPr marL="457200" lvl="0" indent="-266700" rtl="0">
              <a:lnSpc>
                <a:spcPct val="100000"/>
              </a:lnSpc>
              <a:spcBef>
                <a:spcPts val="0"/>
              </a:spcBef>
              <a:spcAft>
                <a:spcPts val="0"/>
              </a:spcAft>
              <a:buSzPts val="600"/>
              <a:buFont typeface="Open Sans Light"/>
              <a:buChar char="●"/>
              <a:defRPr sz="1200"/>
            </a:lvl1pPr>
            <a:lvl2pPr marL="914400" lvl="1" indent="-292100" rtl="0">
              <a:spcBef>
                <a:spcPts val="0"/>
              </a:spcBef>
              <a:spcAft>
                <a:spcPts val="0"/>
              </a:spcAft>
              <a:buSzPts val="1000"/>
              <a:buFont typeface="Open Sans Light"/>
              <a:buChar char="○"/>
              <a:defRPr sz="1200"/>
            </a:lvl2pPr>
            <a:lvl3pPr marL="1371600" lvl="2" indent="-292100" rtl="0">
              <a:lnSpc>
                <a:spcPct val="115000"/>
              </a:lnSpc>
              <a:spcBef>
                <a:spcPts val="0"/>
              </a:spcBef>
              <a:spcAft>
                <a:spcPts val="0"/>
              </a:spcAft>
              <a:buSzPts val="1000"/>
              <a:buFont typeface="Nunito Light"/>
              <a:buChar char="■"/>
              <a:defRPr sz="1200"/>
            </a:lvl3pPr>
            <a:lvl4pPr marL="1828800" lvl="3" indent="-292100" rtl="0">
              <a:lnSpc>
                <a:spcPct val="115000"/>
              </a:lnSpc>
              <a:spcBef>
                <a:spcPts val="1600"/>
              </a:spcBef>
              <a:spcAft>
                <a:spcPts val="0"/>
              </a:spcAft>
              <a:buSzPts val="1000"/>
              <a:buFont typeface="Nunito Light"/>
              <a:buChar char="●"/>
              <a:defRPr sz="1200"/>
            </a:lvl4pPr>
            <a:lvl5pPr marL="2286000" lvl="4" indent="-292100" rtl="0">
              <a:lnSpc>
                <a:spcPct val="115000"/>
              </a:lnSpc>
              <a:spcBef>
                <a:spcPts val="1600"/>
              </a:spcBef>
              <a:spcAft>
                <a:spcPts val="0"/>
              </a:spcAft>
              <a:buSzPts val="1000"/>
              <a:buFont typeface="Nunito Light"/>
              <a:buChar char="○"/>
              <a:defRPr sz="1200"/>
            </a:lvl5pPr>
            <a:lvl6pPr marL="2743200" lvl="5" indent="-292100" rtl="0">
              <a:lnSpc>
                <a:spcPct val="115000"/>
              </a:lnSpc>
              <a:spcBef>
                <a:spcPts val="1600"/>
              </a:spcBef>
              <a:spcAft>
                <a:spcPts val="0"/>
              </a:spcAft>
              <a:buSzPts val="1000"/>
              <a:buFont typeface="Nunito Light"/>
              <a:buChar char="■"/>
              <a:defRPr sz="1200"/>
            </a:lvl6pPr>
            <a:lvl7pPr marL="3200400" lvl="6" indent="-292100" rtl="0">
              <a:lnSpc>
                <a:spcPct val="115000"/>
              </a:lnSpc>
              <a:spcBef>
                <a:spcPts val="1600"/>
              </a:spcBef>
              <a:spcAft>
                <a:spcPts val="0"/>
              </a:spcAft>
              <a:buSzPts val="1000"/>
              <a:buFont typeface="Nunito Light"/>
              <a:buChar char="●"/>
              <a:defRPr sz="1200"/>
            </a:lvl7pPr>
            <a:lvl8pPr marL="3657600" lvl="7" indent="-292100" rtl="0">
              <a:lnSpc>
                <a:spcPct val="115000"/>
              </a:lnSpc>
              <a:spcBef>
                <a:spcPts val="1600"/>
              </a:spcBef>
              <a:spcAft>
                <a:spcPts val="0"/>
              </a:spcAft>
              <a:buSzPts val="1000"/>
              <a:buFont typeface="Nunito Light"/>
              <a:buChar char="○"/>
              <a:defRPr sz="1200"/>
            </a:lvl8pPr>
            <a:lvl9pPr marL="4114800" lvl="8" indent="-292100" rtl="0">
              <a:lnSpc>
                <a:spcPct val="115000"/>
              </a:lnSpc>
              <a:spcBef>
                <a:spcPts val="1600"/>
              </a:spcBef>
              <a:spcAft>
                <a:spcPts val="1600"/>
              </a:spcAft>
              <a:buSzPts val="1000"/>
              <a:buFont typeface="Nunito Light"/>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subTitle" idx="1"/>
          </p:nvPr>
        </p:nvSpPr>
        <p:spPr>
          <a:xfrm>
            <a:off x="4679346" y="1762357"/>
            <a:ext cx="3627000" cy="2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30" name="Google Shape;30;p5"/>
          <p:cNvSpPr txBox="1">
            <a:spLocks noGrp="1"/>
          </p:cNvSpPr>
          <p:nvPr>
            <p:ph type="subTitle" idx="2"/>
          </p:nvPr>
        </p:nvSpPr>
        <p:spPr>
          <a:xfrm>
            <a:off x="837654" y="1762357"/>
            <a:ext cx="3627000" cy="2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1" name="Google Shape;31;p5"/>
          <p:cNvSpPr txBox="1">
            <a:spLocks noGrp="1"/>
          </p:cNvSpPr>
          <p:nvPr>
            <p:ph type="subTitle" idx="3"/>
          </p:nvPr>
        </p:nvSpPr>
        <p:spPr>
          <a:xfrm>
            <a:off x="837654" y="1510850"/>
            <a:ext cx="3627000" cy="361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4679340" y="1510850"/>
            <a:ext cx="3627000" cy="36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3" name="Google Shape;33;p5"/>
          <p:cNvGrpSpPr/>
          <p:nvPr/>
        </p:nvGrpSpPr>
        <p:grpSpPr>
          <a:xfrm>
            <a:off x="-860800" y="-845900"/>
            <a:ext cx="10853033" cy="6837917"/>
            <a:chOff x="-860800" y="-845900"/>
            <a:chExt cx="10853033" cy="6837917"/>
          </a:xfrm>
        </p:grpSpPr>
        <p:sp>
          <p:nvSpPr>
            <p:cNvPr id="34" name="Google Shape;34;p5"/>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rot="1326206">
            <a:off x="18067" y="4186508"/>
            <a:ext cx="876569" cy="1153303"/>
            <a:chOff x="6600675" y="1508650"/>
            <a:chExt cx="794975" cy="1045950"/>
          </a:xfrm>
        </p:grpSpPr>
        <p:sp>
          <p:nvSpPr>
            <p:cNvPr id="37" name="Google Shape;37;p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 name="Google Shape;42;p6"/>
          <p:cNvGrpSpPr/>
          <p:nvPr/>
        </p:nvGrpSpPr>
        <p:grpSpPr>
          <a:xfrm rot="-9000302">
            <a:off x="8431571" y="-290993"/>
            <a:ext cx="876514" cy="1153231"/>
            <a:chOff x="6600675" y="1508650"/>
            <a:chExt cx="794975" cy="1045950"/>
          </a:xfrm>
        </p:grpSpPr>
        <p:sp>
          <p:nvSpPr>
            <p:cNvPr id="43" name="Google Shape;43;p6"/>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p:nvPr/>
        </p:nvSpPr>
        <p:spPr>
          <a:xfrm>
            <a:off x="-860800" y="-845900"/>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5400000" flipH="1">
            <a:off x="8297833" y="4297617"/>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713225" y="539500"/>
            <a:ext cx="4415700" cy="1035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subTitle" idx="1"/>
          </p:nvPr>
        </p:nvSpPr>
        <p:spPr>
          <a:xfrm>
            <a:off x="713225" y="1622125"/>
            <a:ext cx="4415700" cy="2634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1" name="Google Shape;51;p7"/>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710375" y="1307100"/>
            <a:ext cx="51108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860800" y="-845900"/>
            <a:ext cx="10853033" cy="6837917"/>
            <a:chOff x="-860800" y="-845900"/>
            <a:chExt cx="10853033" cy="6837917"/>
          </a:xfrm>
        </p:grpSpPr>
        <p:grpSp>
          <p:nvGrpSpPr>
            <p:cNvPr id="55" name="Google Shape;55;p8"/>
            <p:cNvGrpSpPr/>
            <p:nvPr/>
          </p:nvGrpSpPr>
          <p:grpSpPr>
            <a:xfrm>
              <a:off x="-860800" y="-845900"/>
              <a:ext cx="10853033" cy="6837917"/>
              <a:chOff x="-860800" y="-845900"/>
              <a:chExt cx="10853033" cy="6837917"/>
            </a:xfrm>
          </p:grpSpPr>
          <p:sp>
            <p:nvSpPr>
              <p:cNvPr id="56" name="Google Shape;56;p8"/>
              <p:cNvSpPr/>
              <p:nvPr/>
            </p:nvSpPr>
            <p:spPr>
              <a:xfrm rot="-5400000">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8"/>
            <p:cNvGrpSpPr/>
            <p:nvPr/>
          </p:nvGrpSpPr>
          <p:grpSpPr>
            <a:xfrm flipH="1">
              <a:off x="8128484" y="4040224"/>
              <a:ext cx="1406549" cy="1850599"/>
              <a:chOff x="6600675" y="1508650"/>
              <a:chExt cx="794975" cy="1045950"/>
            </a:xfrm>
          </p:grpSpPr>
          <p:sp>
            <p:nvSpPr>
              <p:cNvPr id="59" name="Google Shape;59;p8"/>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62;p8"/>
          <p:cNvGrpSpPr/>
          <p:nvPr/>
        </p:nvGrpSpPr>
        <p:grpSpPr>
          <a:xfrm>
            <a:off x="-600503" y="-956156"/>
            <a:ext cx="1978747" cy="2324235"/>
            <a:chOff x="5465250" y="3028750"/>
            <a:chExt cx="1232250" cy="1447400"/>
          </a:xfrm>
        </p:grpSpPr>
        <p:sp>
          <p:nvSpPr>
            <p:cNvPr id="63" name="Google Shape;63;p8"/>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1177200" y="813200"/>
            <a:ext cx="3338700" cy="210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9"/>
          <p:cNvSpPr txBox="1">
            <a:spLocks noGrp="1"/>
          </p:cNvSpPr>
          <p:nvPr>
            <p:ph type="subTitle" idx="1"/>
          </p:nvPr>
        </p:nvSpPr>
        <p:spPr>
          <a:xfrm>
            <a:off x="1177200" y="3173200"/>
            <a:ext cx="33387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9"/>
          <p:cNvSpPr>
            <a:spLocks noGrp="1"/>
          </p:cNvSpPr>
          <p:nvPr>
            <p:ph type="pic" idx="2"/>
          </p:nvPr>
        </p:nvSpPr>
        <p:spPr>
          <a:xfrm flipH="1">
            <a:off x="5526900" y="0"/>
            <a:ext cx="3617100" cy="5143500"/>
          </a:xfrm>
          <a:prstGeom prst="round1Rect">
            <a:avLst>
              <a:gd name="adj" fmla="val 50000"/>
            </a:avLst>
          </a:prstGeom>
          <a:noFill/>
          <a:ln>
            <a:noFill/>
          </a:ln>
        </p:spPr>
      </p:sp>
      <p:sp>
        <p:nvSpPr>
          <p:cNvPr id="70" name="Google Shape;70;p9"/>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539500"/>
            <a:ext cx="4745100" cy="11439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000"/>
              <a:buNone/>
              <a:defRPr>
                <a:solidFill>
                  <a:schemeClr val="lt1"/>
                </a:solidFill>
              </a:defRPr>
            </a:lvl1pPr>
            <a:lvl2pPr lvl="1" algn="ctr" rtl="0">
              <a:lnSpc>
                <a:spcPct val="100000"/>
              </a:lnSpc>
              <a:spcBef>
                <a:spcPts val="0"/>
              </a:spcBef>
              <a:spcAft>
                <a:spcPts val="0"/>
              </a:spcAft>
              <a:buClr>
                <a:schemeClr val="lt1"/>
              </a:buClr>
              <a:buSzPts val="3000"/>
              <a:buNone/>
              <a:defRPr>
                <a:solidFill>
                  <a:schemeClr val="lt1"/>
                </a:solidFill>
              </a:defRPr>
            </a:lvl2pPr>
            <a:lvl3pPr lvl="2" algn="ctr" rtl="0">
              <a:lnSpc>
                <a:spcPct val="100000"/>
              </a:lnSpc>
              <a:spcBef>
                <a:spcPts val="0"/>
              </a:spcBef>
              <a:spcAft>
                <a:spcPts val="0"/>
              </a:spcAft>
              <a:buClr>
                <a:schemeClr val="lt1"/>
              </a:buClr>
              <a:buSzPts val="3000"/>
              <a:buNone/>
              <a:defRPr>
                <a:solidFill>
                  <a:schemeClr val="lt1"/>
                </a:solidFill>
              </a:defRPr>
            </a:lvl3pPr>
            <a:lvl4pPr lvl="3" algn="ctr" rtl="0">
              <a:lnSpc>
                <a:spcPct val="100000"/>
              </a:lnSpc>
              <a:spcBef>
                <a:spcPts val="0"/>
              </a:spcBef>
              <a:spcAft>
                <a:spcPts val="0"/>
              </a:spcAft>
              <a:buClr>
                <a:schemeClr val="lt1"/>
              </a:buClr>
              <a:buSzPts val="3000"/>
              <a:buNone/>
              <a:defRPr>
                <a:solidFill>
                  <a:schemeClr val="lt1"/>
                </a:solidFill>
              </a:defRPr>
            </a:lvl4pPr>
            <a:lvl5pPr lvl="4" algn="ctr" rtl="0">
              <a:lnSpc>
                <a:spcPct val="100000"/>
              </a:lnSpc>
              <a:spcBef>
                <a:spcPts val="0"/>
              </a:spcBef>
              <a:spcAft>
                <a:spcPts val="0"/>
              </a:spcAft>
              <a:buClr>
                <a:schemeClr val="lt1"/>
              </a:buClr>
              <a:buSzPts val="3000"/>
              <a:buNone/>
              <a:defRPr>
                <a:solidFill>
                  <a:schemeClr val="lt1"/>
                </a:solidFill>
              </a:defRPr>
            </a:lvl5pPr>
            <a:lvl6pPr lvl="5" algn="ctr" rtl="0">
              <a:lnSpc>
                <a:spcPct val="100000"/>
              </a:lnSpc>
              <a:spcBef>
                <a:spcPts val="0"/>
              </a:spcBef>
              <a:spcAft>
                <a:spcPts val="0"/>
              </a:spcAft>
              <a:buClr>
                <a:schemeClr val="lt1"/>
              </a:buClr>
              <a:buSzPts val="3000"/>
              <a:buNone/>
              <a:defRPr>
                <a:solidFill>
                  <a:schemeClr val="lt1"/>
                </a:solidFill>
              </a:defRPr>
            </a:lvl6pPr>
            <a:lvl7pPr lvl="6" algn="ctr" rtl="0">
              <a:lnSpc>
                <a:spcPct val="100000"/>
              </a:lnSpc>
              <a:spcBef>
                <a:spcPts val="0"/>
              </a:spcBef>
              <a:spcAft>
                <a:spcPts val="0"/>
              </a:spcAft>
              <a:buClr>
                <a:schemeClr val="lt1"/>
              </a:buClr>
              <a:buSzPts val="3000"/>
              <a:buNone/>
              <a:defRPr>
                <a:solidFill>
                  <a:schemeClr val="lt1"/>
                </a:solidFill>
              </a:defRPr>
            </a:lvl7pPr>
            <a:lvl8pPr lvl="7" algn="ctr" rtl="0">
              <a:lnSpc>
                <a:spcPct val="100000"/>
              </a:lnSpc>
              <a:spcBef>
                <a:spcPts val="0"/>
              </a:spcBef>
              <a:spcAft>
                <a:spcPts val="0"/>
              </a:spcAft>
              <a:buClr>
                <a:schemeClr val="lt1"/>
              </a:buClr>
              <a:buSzPts val="3000"/>
              <a:buNone/>
              <a:defRPr>
                <a:solidFill>
                  <a:schemeClr val="lt1"/>
                </a:solidFill>
              </a:defRPr>
            </a:lvl8pPr>
            <a:lvl9pPr lvl="8" algn="ctr" rtl="0">
              <a:lnSpc>
                <a:spcPct val="100000"/>
              </a:lnSpc>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SemiBold"/>
              <a:buNone/>
              <a:defRPr sz="30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
        <p:cNvGrpSpPr/>
        <p:nvPr/>
      </p:nvGrpSpPr>
      <p:grpSpPr>
        <a:xfrm>
          <a:off x="0" y="0"/>
          <a:ext cx="0" cy="0"/>
          <a:chOff x="0" y="0"/>
          <a:chExt cx="0" cy="0"/>
        </a:xfrm>
      </p:grpSpPr>
      <p:sp>
        <p:nvSpPr>
          <p:cNvPr id="258" name="Google Shape;258;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9" name="Google Shape;259;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docs.google.com/spreadsheets/d/1KQLD0bxYhqHgdE9kx9yDt1JKRn_uTMjcX8YnpHNAqoQ/cop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s://docs.google.com/spreadsheets/d/1KQLD0bxYhqHgdE9kx9yDt1JKRn_uTMjcX8YnpHNAqoQ/co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modern-nature-banners-with-photo_2976725.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nature-banners-with-images_2840092.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epik.com/ai?utm_source=slidesgo-referral&amp;utm_medium=presentation-attribution&amp;utm_campaign=ai-generated-images-by-w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hyperlink" Target="https://fonts.google.com/specimen/Open+San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0"/>
          <p:cNvSpPr txBox="1">
            <a:spLocks noGrp="1"/>
          </p:cNvSpPr>
          <p:nvPr>
            <p:ph type="ctrTitle"/>
          </p:nvPr>
        </p:nvSpPr>
        <p:spPr>
          <a:xfrm>
            <a:off x="325500" y="1227750"/>
            <a:ext cx="4246500" cy="26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3600" dirty="0">
                <a:solidFill>
                  <a:srgbClr val="363329"/>
                </a:solidFill>
              </a:rPr>
            </a:br>
            <a:endParaRPr sz="3700" dirty="0">
              <a:solidFill>
                <a:schemeClr val="accent1"/>
              </a:solidFill>
            </a:endParaRPr>
          </a:p>
        </p:txBody>
      </p:sp>
      <p:sp>
        <p:nvSpPr>
          <p:cNvPr id="269" name="Google Shape;269;p30"/>
          <p:cNvSpPr txBox="1">
            <a:spLocks noGrp="1"/>
          </p:cNvSpPr>
          <p:nvPr>
            <p:ph type="subTitle" idx="1"/>
          </p:nvPr>
        </p:nvSpPr>
        <p:spPr>
          <a:xfrm>
            <a:off x="3950638" y="3731180"/>
            <a:ext cx="4488494" cy="937690"/>
          </a:xfrm>
          <a:prstGeom prst="rect">
            <a:avLst/>
          </a:prstGeom>
        </p:spPr>
        <p:txBody>
          <a:bodyPr spcFirstLastPara="1" wrap="square" lIns="91425" tIns="91425" rIns="91425" bIns="91425" anchor="t" anchorCtr="0">
            <a:noAutofit/>
          </a:bodyPr>
          <a:lstStyle/>
          <a:p>
            <a:pPr marL="0" indent="0"/>
            <a:r>
              <a:rPr lang="en-GB" dirty="0">
                <a:solidFill>
                  <a:schemeClr val="dk1"/>
                </a:solidFill>
              </a:rPr>
              <a:t>Ena </a:t>
            </a:r>
            <a:r>
              <a:rPr lang="en-GB" dirty="0" err="1">
                <a:solidFill>
                  <a:schemeClr val="dk1"/>
                </a:solidFill>
              </a:rPr>
              <a:t>Rondi</a:t>
            </a:r>
            <a:r>
              <a:rPr lang="sr-Latn-ME" dirty="0">
                <a:solidFill>
                  <a:schemeClr val="dk1"/>
                </a:solidFill>
              </a:rPr>
              <a:t>ć </a:t>
            </a:r>
          </a:p>
          <a:p>
            <a:pPr marL="0" indent="0"/>
            <a:r>
              <a:rPr lang="sr-Latn-ME" dirty="0">
                <a:solidFill>
                  <a:schemeClr val="dk1"/>
                </a:solidFill>
              </a:rPr>
              <a:t>Anja Radović</a:t>
            </a:r>
          </a:p>
          <a:p>
            <a:pPr marL="0" indent="0"/>
            <a:r>
              <a:rPr lang="en-GB" b="0" i="0" dirty="0" err="1">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Đorđije</a:t>
            </a:r>
            <a:r>
              <a:rPr lang="en-GB" b="0" i="0" dirty="0">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GB" b="0" i="0" dirty="0" err="1">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Vujović</a:t>
            </a:r>
            <a:endParaRPr lang="sr-Latn-M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sr-Latn-ME"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Nikola Pejović</a:t>
            </a:r>
            <a:endParaRPr lang="en-GB"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dirty="0">
              <a:solidFill>
                <a:schemeClr val="dk1"/>
              </a:solidFill>
            </a:endParaRPr>
          </a:p>
        </p:txBody>
      </p:sp>
      <p:grpSp>
        <p:nvGrpSpPr>
          <p:cNvPr id="270" name="Google Shape;270;p30"/>
          <p:cNvGrpSpPr/>
          <p:nvPr/>
        </p:nvGrpSpPr>
        <p:grpSpPr>
          <a:xfrm>
            <a:off x="7986288" y="-687488"/>
            <a:ext cx="1978747" cy="2324235"/>
            <a:chOff x="5465250" y="3028750"/>
            <a:chExt cx="1232250" cy="1447400"/>
          </a:xfrm>
        </p:grpSpPr>
        <p:sp>
          <p:nvSpPr>
            <p:cNvPr id="271" name="Google Shape;271;p30"/>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 name="Google Shape;274;p30"/>
          <p:cNvCxnSpPr/>
          <p:nvPr/>
        </p:nvCxnSpPr>
        <p:spPr>
          <a:xfrm>
            <a:off x="4043507" y="3719393"/>
            <a:ext cx="12144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descr="A black and red logo&#10;&#10;Description automatically generated">
            <a:extLst>
              <a:ext uri="{FF2B5EF4-FFF2-40B4-BE49-F238E27FC236}">
                <a16:creationId xmlns:a16="http://schemas.microsoft.com/office/drawing/2014/main" id="{7AFE7717-AB5E-BCD4-1858-53E611B973E3}"/>
              </a:ext>
            </a:extLst>
          </p:cNvPr>
          <p:cNvPicPr>
            <a:picLocks noChangeAspect="1"/>
          </p:cNvPicPr>
          <p:nvPr/>
        </p:nvPicPr>
        <p:blipFill>
          <a:blip r:embed="rId3"/>
          <a:stretch>
            <a:fillRect/>
          </a:stretch>
        </p:blipFill>
        <p:spPr>
          <a:xfrm>
            <a:off x="990885" y="152983"/>
            <a:ext cx="2626216" cy="773275"/>
          </a:xfrm>
          <a:prstGeom prst="rect">
            <a:avLst/>
          </a:prstGeom>
          <a:ln>
            <a:noFill/>
          </a:ln>
          <a:effectLst>
            <a:outerShdw blurRad="292100" dist="139700" dir="2700000" algn="tl" rotWithShape="0">
              <a:srgbClr val="333333">
                <a:alpha val="65000"/>
              </a:srgbClr>
            </a:outerShdw>
          </a:effectLst>
        </p:spPr>
      </p:pic>
      <p:pic>
        <p:nvPicPr>
          <p:cNvPr id="12" name="Picture Placeholder 11">
            <a:extLst>
              <a:ext uri="{FF2B5EF4-FFF2-40B4-BE49-F238E27FC236}">
                <a16:creationId xmlns:a16="http://schemas.microsoft.com/office/drawing/2014/main" id="{5BF80CA7-CC5C-2401-17E1-9D4CD4F3440B}"/>
              </a:ext>
            </a:extLst>
          </p:cNvPr>
          <p:cNvPicPr>
            <a:picLocks noGrp="1" noChangeAspect="1"/>
          </p:cNvPicPr>
          <p:nvPr>
            <p:ph type="pic" idx="2"/>
          </p:nvPr>
        </p:nvPicPr>
        <p:blipFill>
          <a:blip r:embed="rId4"/>
          <a:srcRect l="14838" r="14838"/>
          <a:stretch/>
        </p:blipFill>
        <p:spPr>
          <a:xfrm flipH="1">
            <a:off x="5622173" y="152983"/>
            <a:ext cx="3654350" cy="5196470"/>
          </a:xfrm>
          <a:prstGeom prst="round1Rect">
            <a:avLst>
              <a:gd name="adj" fmla="val 50000"/>
            </a:avLst>
          </a:prstGeom>
        </p:spPr>
      </p:pic>
      <p:sp>
        <p:nvSpPr>
          <p:cNvPr id="13" name="TextBox 12">
            <a:extLst>
              <a:ext uri="{FF2B5EF4-FFF2-40B4-BE49-F238E27FC236}">
                <a16:creationId xmlns:a16="http://schemas.microsoft.com/office/drawing/2014/main" id="{579558EF-3C1C-151F-D652-BC8E0C824C39}"/>
              </a:ext>
            </a:extLst>
          </p:cNvPr>
          <p:cNvSpPr txBox="1"/>
          <p:nvPr/>
        </p:nvSpPr>
        <p:spPr>
          <a:xfrm>
            <a:off x="681019" y="1739385"/>
            <a:ext cx="6915151" cy="1446550"/>
          </a:xfrm>
          <a:prstGeom prst="rect">
            <a:avLst/>
          </a:prstGeom>
          <a:noFill/>
        </p:spPr>
        <p:txBody>
          <a:bodyPr wrap="square" rtlCol="0">
            <a:spAutoFit/>
          </a:bodyPr>
          <a:lstStyle/>
          <a:p>
            <a:r>
              <a:rPr lang="sr-Latn-ME" sz="4400" b="1" dirty="0"/>
              <a:t>Earn </a:t>
            </a:r>
            <a:r>
              <a:rPr lang="sr-Latn-ME" sz="4400" b="1" dirty="0">
                <a:solidFill>
                  <a:srgbClr val="00FF00"/>
                </a:solidFill>
              </a:rPr>
              <a:t>Eco</a:t>
            </a:r>
            <a:r>
              <a:rPr lang="sr-Latn-ME" sz="4400" b="1" dirty="0"/>
              <a:t>Points, </a:t>
            </a:r>
            <a:endParaRPr lang="en-GB" sz="4400" b="1" dirty="0"/>
          </a:p>
          <a:p>
            <a:r>
              <a:rPr lang="sr-Latn-ME" sz="4400" b="1" dirty="0"/>
              <a:t>Save the </a:t>
            </a:r>
            <a:r>
              <a:rPr lang="sr-Latn-ME" sz="4400" b="1" dirty="0">
                <a:solidFill>
                  <a:srgbClr val="00FF00"/>
                </a:solidFill>
              </a:rPr>
              <a:t>Earth</a:t>
            </a:r>
            <a:r>
              <a:rPr lang="sr-Latn-ME" sz="4400" b="1" dirty="0">
                <a:solidFill>
                  <a:schemeClr val="tx1"/>
                </a:solidFill>
              </a:rPr>
              <a:t>!</a:t>
            </a:r>
            <a:endParaRPr lang="en-GB" sz="44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2710375" y="1307100"/>
            <a:ext cx="51108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a:t>
            </a:r>
            <a:r>
              <a:rPr lang="en">
                <a:solidFill>
                  <a:schemeClr val="dk2"/>
                </a:solidFill>
              </a:rPr>
              <a:t>WORDS</a:t>
            </a:r>
            <a:endParaRPr>
              <a:solidFill>
                <a:schemeClr val="dk2"/>
              </a:solidFill>
            </a:endParaRPr>
          </a:p>
        </p:txBody>
      </p:sp>
      <p:grpSp>
        <p:nvGrpSpPr>
          <p:cNvPr id="424" name="Google Shape;424;p40"/>
          <p:cNvGrpSpPr/>
          <p:nvPr/>
        </p:nvGrpSpPr>
        <p:grpSpPr>
          <a:xfrm rot="-9000302">
            <a:off x="1263396" y="1995132"/>
            <a:ext cx="876514" cy="1153231"/>
            <a:chOff x="6600675" y="1508650"/>
            <a:chExt cx="794975" cy="1045950"/>
          </a:xfrm>
        </p:grpSpPr>
        <p:sp>
          <p:nvSpPr>
            <p:cNvPr id="425" name="Google Shape;425;p40"/>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CURRENT SITUATION &amp; PROBLEMS</a:t>
            </a:r>
            <a:endParaRPr>
              <a:latin typeface="Montserrat SemiBold"/>
              <a:ea typeface="Montserrat SemiBold"/>
              <a:cs typeface="Montserrat SemiBold"/>
              <a:sym typeface="Montserrat SemiBold"/>
            </a:endParaRPr>
          </a:p>
        </p:txBody>
      </p:sp>
      <p:sp>
        <p:nvSpPr>
          <p:cNvPr id="433" name="Google Shape;433;p41"/>
          <p:cNvSpPr txBox="1"/>
          <p:nvPr/>
        </p:nvSpPr>
        <p:spPr>
          <a:xfrm>
            <a:off x="713265" y="1503400"/>
            <a:ext cx="2730600" cy="83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CURRENT SITUATION</a:t>
            </a:r>
            <a:endParaRPr sz="2000">
              <a:solidFill>
                <a:schemeClr val="dk1"/>
              </a:solidFill>
              <a:latin typeface="Montserrat SemiBold"/>
              <a:ea typeface="Montserrat SemiBold"/>
              <a:cs typeface="Montserrat SemiBold"/>
              <a:sym typeface="Montserrat SemiBold"/>
            </a:endParaRPr>
          </a:p>
        </p:txBody>
      </p:sp>
      <p:sp>
        <p:nvSpPr>
          <p:cNvPr id="434" name="Google Shape;434;p41"/>
          <p:cNvSpPr txBox="1"/>
          <p:nvPr/>
        </p:nvSpPr>
        <p:spPr>
          <a:xfrm>
            <a:off x="713225" y="2228369"/>
            <a:ext cx="2730600" cy="130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Jupiter is a gas giant and the biggest planet in the Solar System </a:t>
            </a:r>
            <a:endParaRPr sz="1200">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1200">
                <a:solidFill>
                  <a:schemeClr val="dk1"/>
                </a:solidFill>
                <a:latin typeface="Open Sans"/>
                <a:ea typeface="Open Sans"/>
                <a:cs typeface="Open Sans"/>
                <a:sym typeface="Open Sans"/>
              </a:rPr>
              <a:t>It's the fourth-brightest object in the night sky. It was named after the Roman god of the skies </a:t>
            </a:r>
            <a:endParaRPr sz="1200">
              <a:solidFill>
                <a:schemeClr val="dk1"/>
              </a:solidFill>
              <a:latin typeface="Open Sans"/>
              <a:ea typeface="Open Sans"/>
              <a:cs typeface="Open Sans"/>
              <a:sym typeface="Open Sans"/>
            </a:endParaRPr>
          </a:p>
        </p:txBody>
      </p:sp>
      <p:cxnSp>
        <p:nvCxnSpPr>
          <p:cNvPr id="435" name="Google Shape;435;p41"/>
          <p:cNvCxnSpPr/>
          <p:nvPr/>
        </p:nvCxnSpPr>
        <p:spPr>
          <a:xfrm rot="10800000">
            <a:off x="3443825" y="1297600"/>
            <a:ext cx="0" cy="3207900"/>
          </a:xfrm>
          <a:prstGeom prst="straightConnector1">
            <a:avLst/>
          </a:prstGeom>
          <a:noFill/>
          <a:ln w="19050" cap="flat" cmpd="sng">
            <a:solidFill>
              <a:schemeClr val="dk1"/>
            </a:solidFill>
            <a:prstDash val="solid"/>
            <a:round/>
            <a:headEnd type="none" w="med" len="med"/>
            <a:tailEnd type="none" w="med" len="med"/>
          </a:ln>
        </p:spPr>
      </p:cxnSp>
      <p:sp>
        <p:nvSpPr>
          <p:cNvPr id="436" name="Google Shape;436;p41"/>
          <p:cNvSpPr txBox="1"/>
          <p:nvPr/>
        </p:nvSpPr>
        <p:spPr>
          <a:xfrm>
            <a:off x="3527300" y="1931751"/>
            <a:ext cx="15276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EARTH</a:t>
            </a:r>
            <a:endParaRPr sz="2000">
              <a:solidFill>
                <a:schemeClr val="dk1"/>
              </a:solidFill>
              <a:latin typeface="Montserrat SemiBold"/>
              <a:ea typeface="Montserrat SemiBold"/>
              <a:cs typeface="Montserrat SemiBold"/>
              <a:sym typeface="Montserrat SemiBold"/>
            </a:endParaRPr>
          </a:p>
        </p:txBody>
      </p:sp>
      <p:sp>
        <p:nvSpPr>
          <p:cNvPr id="437" name="Google Shape;437;p41"/>
          <p:cNvSpPr txBox="1"/>
          <p:nvPr/>
        </p:nvSpPr>
        <p:spPr>
          <a:xfrm>
            <a:off x="3527300" y="2228368"/>
            <a:ext cx="1527600" cy="75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Earth is the third planet from the Sun and has life</a:t>
            </a:r>
            <a:endParaRPr sz="1200">
              <a:solidFill>
                <a:schemeClr val="dk1"/>
              </a:solidFill>
              <a:latin typeface="Open Sans"/>
              <a:ea typeface="Open Sans"/>
              <a:cs typeface="Open Sans"/>
              <a:sym typeface="Open Sans"/>
            </a:endParaRPr>
          </a:p>
        </p:txBody>
      </p:sp>
      <p:sp>
        <p:nvSpPr>
          <p:cNvPr id="438" name="Google Shape;438;p41"/>
          <p:cNvSpPr txBox="1"/>
          <p:nvPr/>
        </p:nvSpPr>
        <p:spPr>
          <a:xfrm>
            <a:off x="5211786" y="1931766"/>
            <a:ext cx="15276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MARS</a:t>
            </a:r>
            <a:endParaRPr sz="2000">
              <a:solidFill>
                <a:schemeClr val="dk1"/>
              </a:solidFill>
              <a:latin typeface="Montserrat SemiBold"/>
              <a:ea typeface="Montserrat SemiBold"/>
              <a:cs typeface="Montserrat SemiBold"/>
              <a:sym typeface="Montserrat SemiBold"/>
            </a:endParaRPr>
          </a:p>
        </p:txBody>
      </p:sp>
      <p:sp>
        <p:nvSpPr>
          <p:cNvPr id="439" name="Google Shape;439;p41"/>
          <p:cNvSpPr txBox="1"/>
          <p:nvPr/>
        </p:nvSpPr>
        <p:spPr>
          <a:xfrm>
            <a:off x="5211786" y="2228368"/>
            <a:ext cx="1527600" cy="75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Despite being red, Mars is actually a cold place</a:t>
            </a:r>
            <a:endParaRPr sz="1200">
              <a:solidFill>
                <a:schemeClr val="dk1"/>
              </a:solidFill>
              <a:latin typeface="Open Sans"/>
              <a:ea typeface="Open Sans"/>
              <a:cs typeface="Open Sans"/>
              <a:sym typeface="Open Sans"/>
            </a:endParaRPr>
          </a:p>
        </p:txBody>
      </p:sp>
      <p:sp>
        <p:nvSpPr>
          <p:cNvPr id="440" name="Google Shape;440;p41"/>
          <p:cNvSpPr txBox="1"/>
          <p:nvPr/>
        </p:nvSpPr>
        <p:spPr>
          <a:xfrm>
            <a:off x="6896273" y="1931757"/>
            <a:ext cx="15276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MERCURY</a:t>
            </a:r>
            <a:endParaRPr sz="2000">
              <a:solidFill>
                <a:schemeClr val="dk1"/>
              </a:solidFill>
              <a:latin typeface="Montserrat SemiBold"/>
              <a:ea typeface="Montserrat SemiBold"/>
              <a:cs typeface="Montserrat SemiBold"/>
              <a:sym typeface="Montserrat SemiBold"/>
            </a:endParaRPr>
          </a:p>
        </p:txBody>
      </p:sp>
      <p:sp>
        <p:nvSpPr>
          <p:cNvPr id="441" name="Google Shape;441;p41"/>
          <p:cNvSpPr txBox="1"/>
          <p:nvPr/>
        </p:nvSpPr>
        <p:spPr>
          <a:xfrm>
            <a:off x="6896273" y="2228368"/>
            <a:ext cx="1527600" cy="75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Mercury is the smallest planet in the Solar System</a:t>
            </a:r>
            <a:endParaRPr sz="1200">
              <a:solidFill>
                <a:schemeClr val="dk1"/>
              </a:solidFill>
              <a:latin typeface="Open Sans"/>
              <a:ea typeface="Open Sans"/>
              <a:cs typeface="Open Sans"/>
              <a:sym typeface="Open Sans"/>
            </a:endParaRPr>
          </a:p>
        </p:txBody>
      </p:sp>
      <p:sp>
        <p:nvSpPr>
          <p:cNvPr id="442" name="Google Shape;442;p41"/>
          <p:cNvSpPr txBox="1"/>
          <p:nvPr/>
        </p:nvSpPr>
        <p:spPr>
          <a:xfrm>
            <a:off x="3527300" y="1474550"/>
            <a:ext cx="15276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a:solidFill>
                  <a:schemeClr val="dk2"/>
                </a:solidFill>
                <a:latin typeface="Montserrat SemiBold"/>
                <a:ea typeface="Montserrat SemiBold"/>
                <a:cs typeface="Montserrat SemiBold"/>
                <a:sym typeface="Montserrat SemiBold"/>
              </a:rPr>
              <a:t>01</a:t>
            </a:r>
            <a:endParaRPr sz="2000">
              <a:solidFill>
                <a:schemeClr val="dk2"/>
              </a:solidFill>
              <a:latin typeface="Montserrat SemiBold"/>
              <a:ea typeface="Montserrat SemiBold"/>
              <a:cs typeface="Montserrat SemiBold"/>
              <a:sym typeface="Montserrat SemiBold"/>
            </a:endParaRPr>
          </a:p>
        </p:txBody>
      </p:sp>
      <p:sp>
        <p:nvSpPr>
          <p:cNvPr id="443" name="Google Shape;443;p41"/>
          <p:cNvSpPr txBox="1"/>
          <p:nvPr/>
        </p:nvSpPr>
        <p:spPr>
          <a:xfrm>
            <a:off x="5211786" y="1474566"/>
            <a:ext cx="15276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2"/>
                </a:solidFill>
                <a:latin typeface="Montserrat SemiBold"/>
                <a:ea typeface="Montserrat SemiBold"/>
                <a:cs typeface="Montserrat SemiBold"/>
                <a:sym typeface="Montserrat SemiBold"/>
              </a:rPr>
              <a:t>02</a:t>
            </a:r>
            <a:endParaRPr sz="2000">
              <a:solidFill>
                <a:schemeClr val="dk2"/>
              </a:solidFill>
              <a:latin typeface="Montserrat SemiBold"/>
              <a:ea typeface="Montserrat SemiBold"/>
              <a:cs typeface="Montserrat SemiBold"/>
              <a:sym typeface="Montserrat SemiBold"/>
            </a:endParaRPr>
          </a:p>
        </p:txBody>
      </p:sp>
      <p:sp>
        <p:nvSpPr>
          <p:cNvPr id="444" name="Google Shape;444;p41"/>
          <p:cNvSpPr txBox="1"/>
          <p:nvPr/>
        </p:nvSpPr>
        <p:spPr>
          <a:xfrm>
            <a:off x="6896273" y="1474556"/>
            <a:ext cx="15276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2"/>
                </a:solidFill>
                <a:latin typeface="Montserrat SemiBold"/>
                <a:ea typeface="Montserrat SemiBold"/>
                <a:cs typeface="Montserrat SemiBold"/>
                <a:sym typeface="Montserrat SemiBold"/>
              </a:rPr>
              <a:t>03</a:t>
            </a:r>
            <a:endParaRPr sz="2000">
              <a:solidFill>
                <a:schemeClr val="dk2"/>
              </a:solidFill>
              <a:latin typeface="Montserrat SemiBold"/>
              <a:ea typeface="Montserrat SemiBold"/>
              <a:cs typeface="Montserrat SemiBold"/>
              <a:sym typeface="Montserrat SemiBold"/>
            </a:endParaRPr>
          </a:p>
        </p:txBody>
      </p:sp>
      <p:sp>
        <p:nvSpPr>
          <p:cNvPr id="445" name="Google Shape;445;p41"/>
          <p:cNvSpPr txBox="1"/>
          <p:nvPr/>
        </p:nvSpPr>
        <p:spPr>
          <a:xfrm>
            <a:off x="4843686" y="4201350"/>
            <a:ext cx="22638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PROBLEMS</a:t>
            </a:r>
            <a:endParaRPr sz="2000">
              <a:solidFill>
                <a:schemeClr val="dk1"/>
              </a:solidFill>
              <a:latin typeface="Montserrat SemiBold"/>
              <a:ea typeface="Montserrat SemiBold"/>
              <a:cs typeface="Montserrat SemiBold"/>
              <a:sym typeface="Montserrat SemiBold"/>
            </a:endParaRPr>
          </a:p>
        </p:txBody>
      </p:sp>
      <p:sp>
        <p:nvSpPr>
          <p:cNvPr id="446" name="Google Shape;446;p41"/>
          <p:cNvSpPr/>
          <p:nvPr/>
        </p:nvSpPr>
        <p:spPr>
          <a:xfrm>
            <a:off x="3969800" y="3265134"/>
            <a:ext cx="642600" cy="64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1"/>
          <p:cNvGrpSpPr/>
          <p:nvPr/>
        </p:nvGrpSpPr>
        <p:grpSpPr>
          <a:xfrm>
            <a:off x="4141912" y="3409175"/>
            <a:ext cx="298377" cy="354519"/>
            <a:chOff x="-48233050" y="3569725"/>
            <a:chExt cx="252050" cy="299475"/>
          </a:xfrm>
        </p:grpSpPr>
        <p:sp>
          <p:nvSpPr>
            <p:cNvPr id="448" name="Google Shape;448;p4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1"/>
          <p:cNvSpPr/>
          <p:nvPr/>
        </p:nvSpPr>
        <p:spPr>
          <a:xfrm>
            <a:off x="7338773" y="3265134"/>
            <a:ext cx="642600" cy="64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1"/>
          <p:cNvGrpSpPr/>
          <p:nvPr/>
        </p:nvGrpSpPr>
        <p:grpSpPr>
          <a:xfrm>
            <a:off x="7503780" y="3408709"/>
            <a:ext cx="312585" cy="355451"/>
            <a:chOff x="-9500075" y="3180800"/>
            <a:chExt cx="310350" cy="352875"/>
          </a:xfrm>
        </p:grpSpPr>
        <p:sp>
          <p:nvSpPr>
            <p:cNvPr id="453" name="Google Shape;453;p4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1"/>
          <p:cNvSpPr/>
          <p:nvPr/>
        </p:nvSpPr>
        <p:spPr>
          <a:xfrm>
            <a:off x="5654286" y="3265134"/>
            <a:ext cx="642600" cy="64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1"/>
          <p:cNvGrpSpPr/>
          <p:nvPr/>
        </p:nvGrpSpPr>
        <p:grpSpPr>
          <a:xfrm>
            <a:off x="5797476" y="3408306"/>
            <a:ext cx="356221" cy="356257"/>
            <a:chOff x="-13512225" y="3211525"/>
            <a:chExt cx="353675" cy="353675"/>
          </a:xfrm>
        </p:grpSpPr>
        <p:sp>
          <p:nvSpPr>
            <p:cNvPr id="464" name="Google Shape;464;p4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9" name="Google Shape;469;p41"/>
          <p:cNvCxnSpPr>
            <a:stCxn id="437" idx="2"/>
            <a:endCxn id="446" idx="0"/>
          </p:cNvCxnSpPr>
          <p:nvPr/>
        </p:nvCxnSpPr>
        <p:spPr>
          <a:xfrm>
            <a:off x="4291100" y="2980768"/>
            <a:ext cx="0" cy="284400"/>
          </a:xfrm>
          <a:prstGeom prst="straightConnector1">
            <a:avLst/>
          </a:prstGeom>
          <a:noFill/>
          <a:ln w="19050" cap="flat" cmpd="sng">
            <a:solidFill>
              <a:schemeClr val="dk1"/>
            </a:solidFill>
            <a:prstDash val="solid"/>
            <a:round/>
            <a:headEnd type="none" w="med" len="med"/>
            <a:tailEnd type="none" w="med" len="med"/>
          </a:ln>
        </p:spPr>
      </p:cxnSp>
      <p:cxnSp>
        <p:nvCxnSpPr>
          <p:cNvPr id="470" name="Google Shape;470;p41"/>
          <p:cNvCxnSpPr>
            <a:stCxn id="439" idx="2"/>
            <a:endCxn id="462" idx="0"/>
          </p:cNvCxnSpPr>
          <p:nvPr/>
        </p:nvCxnSpPr>
        <p:spPr>
          <a:xfrm>
            <a:off x="5975586" y="2980768"/>
            <a:ext cx="0" cy="284400"/>
          </a:xfrm>
          <a:prstGeom prst="straightConnector1">
            <a:avLst/>
          </a:prstGeom>
          <a:noFill/>
          <a:ln w="19050" cap="flat" cmpd="sng">
            <a:solidFill>
              <a:schemeClr val="dk1"/>
            </a:solidFill>
            <a:prstDash val="solid"/>
            <a:round/>
            <a:headEnd type="none" w="med" len="med"/>
            <a:tailEnd type="none" w="med" len="med"/>
          </a:ln>
        </p:spPr>
      </p:cxnSp>
      <p:cxnSp>
        <p:nvCxnSpPr>
          <p:cNvPr id="471" name="Google Shape;471;p41"/>
          <p:cNvCxnSpPr>
            <a:stCxn id="441" idx="2"/>
            <a:endCxn id="451" idx="0"/>
          </p:cNvCxnSpPr>
          <p:nvPr/>
        </p:nvCxnSpPr>
        <p:spPr>
          <a:xfrm>
            <a:off x="7660073" y="2980768"/>
            <a:ext cx="0" cy="284400"/>
          </a:xfrm>
          <a:prstGeom prst="straightConnector1">
            <a:avLst/>
          </a:prstGeom>
          <a:noFill/>
          <a:ln w="19050" cap="flat" cmpd="sng">
            <a:solidFill>
              <a:schemeClr val="dk1"/>
            </a:solidFill>
            <a:prstDash val="solid"/>
            <a:round/>
            <a:headEnd type="none" w="med" len="med"/>
            <a:tailEnd type="none" w="med" len="med"/>
          </a:ln>
        </p:spPr>
      </p:cxnSp>
      <p:cxnSp>
        <p:nvCxnSpPr>
          <p:cNvPr id="472" name="Google Shape;472;p41"/>
          <p:cNvCxnSpPr>
            <a:stCxn id="446" idx="4"/>
            <a:endCxn id="445" idx="1"/>
          </p:cNvCxnSpPr>
          <p:nvPr/>
        </p:nvCxnSpPr>
        <p:spPr>
          <a:xfrm rot="-5400000" flipH="1">
            <a:off x="4318250" y="3880584"/>
            <a:ext cx="498300" cy="552600"/>
          </a:xfrm>
          <a:prstGeom prst="bentConnector2">
            <a:avLst/>
          </a:prstGeom>
          <a:noFill/>
          <a:ln w="19050" cap="flat" cmpd="sng">
            <a:solidFill>
              <a:schemeClr val="dk1"/>
            </a:solidFill>
            <a:prstDash val="solid"/>
            <a:round/>
            <a:headEnd type="none" w="med" len="med"/>
            <a:tailEnd type="none" w="med" len="med"/>
          </a:ln>
        </p:spPr>
      </p:cxnSp>
      <p:cxnSp>
        <p:nvCxnSpPr>
          <p:cNvPr id="473" name="Google Shape;473;p41"/>
          <p:cNvCxnSpPr>
            <a:stCxn id="451" idx="4"/>
            <a:endCxn id="445" idx="3"/>
          </p:cNvCxnSpPr>
          <p:nvPr/>
        </p:nvCxnSpPr>
        <p:spPr>
          <a:xfrm rot="5400000">
            <a:off x="7134623" y="3880584"/>
            <a:ext cx="498300" cy="552600"/>
          </a:xfrm>
          <a:prstGeom prst="bentConnector2">
            <a:avLst/>
          </a:prstGeom>
          <a:noFill/>
          <a:ln w="19050" cap="flat" cmpd="sng">
            <a:solidFill>
              <a:schemeClr val="dk1"/>
            </a:solidFill>
            <a:prstDash val="solid"/>
            <a:round/>
            <a:headEnd type="none" w="med" len="med"/>
            <a:tailEnd type="none" w="med" len="med"/>
          </a:ln>
        </p:spPr>
      </p:cxnSp>
      <p:cxnSp>
        <p:nvCxnSpPr>
          <p:cNvPr id="474" name="Google Shape;474;p41"/>
          <p:cNvCxnSpPr>
            <a:stCxn id="462" idx="4"/>
            <a:endCxn id="445" idx="0"/>
          </p:cNvCxnSpPr>
          <p:nvPr/>
        </p:nvCxnSpPr>
        <p:spPr>
          <a:xfrm>
            <a:off x="5975586" y="3907734"/>
            <a:ext cx="0" cy="293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HYPOTHESES ABOUT WASTE </a:t>
            </a:r>
            <a:endParaRPr/>
          </a:p>
        </p:txBody>
      </p:sp>
      <p:sp>
        <p:nvSpPr>
          <p:cNvPr id="480" name="Google Shape;480;p42"/>
          <p:cNvSpPr txBox="1">
            <a:spLocks noGrp="1"/>
          </p:cNvSpPr>
          <p:nvPr>
            <p:ph type="subTitle" idx="1"/>
          </p:nvPr>
        </p:nvSpPr>
        <p:spPr>
          <a:xfrm>
            <a:off x="720000" y="1731536"/>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a:t>
            </a:r>
            <a:endParaRPr/>
          </a:p>
        </p:txBody>
      </p:sp>
      <p:sp>
        <p:nvSpPr>
          <p:cNvPr id="481" name="Google Shape;481;p42"/>
          <p:cNvSpPr txBox="1">
            <a:spLocks noGrp="1"/>
          </p:cNvSpPr>
          <p:nvPr>
            <p:ph type="subTitle" idx="2"/>
          </p:nvPr>
        </p:nvSpPr>
        <p:spPr>
          <a:xfrm>
            <a:off x="720000" y="2874541"/>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482" name="Google Shape;482;p42"/>
          <p:cNvSpPr txBox="1">
            <a:spLocks noGrp="1"/>
          </p:cNvSpPr>
          <p:nvPr>
            <p:ph type="subTitle" idx="3"/>
          </p:nvPr>
        </p:nvSpPr>
        <p:spPr>
          <a:xfrm>
            <a:off x="720000" y="4017547"/>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483" name="Google Shape;483;p42"/>
          <p:cNvSpPr txBox="1">
            <a:spLocks noGrp="1"/>
          </p:cNvSpPr>
          <p:nvPr>
            <p:ph type="subTitle" idx="4"/>
          </p:nvPr>
        </p:nvSpPr>
        <p:spPr>
          <a:xfrm>
            <a:off x="720000" y="1412775"/>
            <a:ext cx="7704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HYPOTHESIS 01</a:t>
            </a:r>
            <a:endParaRPr/>
          </a:p>
        </p:txBody>
      </p:sp>
      <p:sp>
        <p:nvSpPr>
          <p:cNvPr id="484" name="Google Shape;484;p42"/>
          <p:cNvSpPr txBox="1">
            <a:spLocks noGrp="1"/>
          </p:cNvSpPr>
          <p:nvPr>
            <p:ph type="subTitle" idx="5"/>
          </p:nvPr>
        </p:nvSpPr>
        <p:spPr>
          <a:xfrm>
            <a:off x="720000" y="2533331"/>
            <a:ext cx="7704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HYPOTHESIS 02</a:t>
            </a:r>
            <a:endParaRPr/>
          </a:p>
        </p:txBody>
      </p:sp>
      <p:sp>
        <p:nvSpPr>
          <p:cNvPr id="485" name="Google Shape;485;p42"/>
          <p:cNvSpPr txBox="1">
            <a:spLocks noGrp="1"/>
          </p:cNvSpPr>
          <p:nvPr>
            <p:ph type="subTitle" idx="6"/>
          </p:nvPr>
        </p:nvSpPr>
        <p:spPr>
          <a:xfrm>
            <a:off x="720000" y="3653887"/>
            <a:ext cx="7704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HYPOTHESIS 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ECOLOGICAL OBJECTIVES </a:t>
            </a:r>
            <a:endParaRPr/>
          </a:p>
        </p:txBody>
      </p:sp>
      <p:sp>
        <p:nvSpPr>
          <p:cNvPr id="491" name="Google Shape;491;p43"/>
          <p:cNvSpPr txBox="1">
            <a:spLocks noGrp="1"/>
          </p:cNvSpPr>
          <p:nvPr>
            <p:ph type="subTitle" idx="1"/>
          </p:nvPr>
        </p:nvSpPr>
        <p:spPr>
          <a:xfrm>
            <a:off x="720000" y="1946072"/>
            <a:ext cx="2305500" cy="18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one in the Solar System it’s only a bit larger than the Moon. This planet’s name has nothing to do with the liquid metal</a:t>
            </a:r>
            <a:endParaRPr/>
          </a:p>
        </p:txBody>
      </p:sp>
      <p:sp>
        <p:nvSpPr>
          <p:cNvPr id="492" name="Google Shape;492;p43"/>
          <p:cNvSpPr txBox="1">
            <a:spLocks noGrp="1"/>
          </p:cNvSpPr>
          <p:nvPr>
            <p:ph type="subTitle" idx="2"/>
          </p:nvPr>
        </p:nvSpPr>
        <p:spPr>
          <a:xfrm>
            <a:off x="3419220" y="1946072"/>
            <a:ext cx="2305500" cy="18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for humans</a:t>
            </a:r>
            <a:endParaRPr/>
          </a:p>
        </p:txBody>
      </p:sp>
      <p:sp>
        <p:nvSpPr>
          <p:cNvPr id="493" name="Google Shape;493;p43"/>
          <p:cNvSpPr txBox="1">
            <a:spLocks noGrp="1"/>
          </p:cNvSpPr>
          <p:nvPr>
            <p:ph type="subTitle" idx="3"/>
          </p:nvPr>
        </p:nvSpPr>
        <p:spPr>
          <a:xfrm>
            <a:off x="6118448" y="1946072"/>
            <a:ext cx="2305500" cy="18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of all. It's the fourth-brightest object in the night sky. It was named after the Roman god of the skies and lightning</a:t>
            </a:r>
            <a:endParaRPr/>
          </a:p>
        </p:txBody>
      </p:sp>
      <p:sp>
        <p:nvSpPr>
          <p:cNvPr id="494" name="Google Shape;494;p43"/>
          <p:cNvSpPr txBox="1">
            <a:spLocks noGrp="1"/>
          </p:cNvSpPr>
          <p:nvPr>
            <p:ph type="subTitle" idx="4"/>
          </p:nvPr>
        </p:nvSpPr>
        <p:spPr>
          <a:xfrm>
            <a:off x="720000" y="1695343"/>
            <a:ext cx="2305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95" name="Google Shape;495;p43"/>
          <p:cNvSpPr txBox="1">
            <a:spLocks noGrp="1"/>
          </p:cNvSpPr>
          <p:nvPr>
            <p:ph type="subTitle" idx="5"/>
          </p:nvPr>
        </p:nvSpPr>
        <p:spPr>
          <a:xfrm>
            <a:off x="3419218" y="1695343"/>
            <a:ext cx="2305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96" name="Google Shape;496;p43"/>
          <p:cNvSpPr txBox="1">
            <a:spLocks noGrp="1"/>
          </p:cNvSpPr>
          <p:nvPr>
            <p:ph type="subTitle" idx="6"/>
          </p:nvPr>
        </p:nvSpPr>
        <p:spPr>
          <a:xfrm>
            <a:off x="6118444" y="1695343"/>
            <a:ext cx="2305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SIX WAYS TO REDUCE WASTE</a:t>
            </a:r>
            <a:endParaRPr/>
          </a:p>
        </p:txBody>
      </p:sp>
      <p:sp>
        <p:nvSpPr>
          <p:cNvPr id="502" name="Google Shape;502;p44"/>
          <p:cNvSpPr txBox="1">
            <a:spLocks noGrp="1"/>
          </p:cNvSpPr>
          <p:nvPr>
            <p:ph type="subTitle" idx="1"/>
          </p:nvPr>
        </p:nvSpPr>
        <p:spPr>
          <a:xfrm>
            <a:off x="720000" y="1940875"/>
            <a:ext cx="2304600" cy="8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503" name="Google Shape;503;p44"/>
          <p:cNvSpPr txBox="1">
            <a:spLocks noGrp="1"/>
          </p:cNvSpPr>
          <p:nvPr>
            <p:ph type="subTitle" idx="2"/>
          </p:nvPr>
        </p:nvSpPr>
        <p:spPr>
          <a:xfrm>
            <a:off x="3420150" y="1940875"/>
            <a:ext cx="2304600" cy="8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has a very beautiful name and is the second planet from the Sun</a:t>
            </a:r>
            <a:endParaRPr/>
          </a:p>
        </p:txBody>
      </p:sp>
      <p:sp>
        <p:nvSpPr>
          <p:cNvPr id="504" name="Google Shape;504;p44"/>
          <p:cNvSpPr txBox="1">
            <a:spLocks noGrp="1"/>
          </p:cNvSpPr>
          <p:nvPr>
            <p:ph type="subTitle" idx="13"/>
          </p:nvPr>
        </p:nvSpPr>
        <p:spPr>
          <a:xfrm>
            <a:off x="720000" y="3196800"/>
            <a:ext cx="23046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05" name="Google Shape;505;p44"/>
          <p:cNvSpPr txBox="1">
            <a:spLocks noGrp="1"/>
          </p:cNvSpPr>
          <p:nvPr>
            <p:ph type="subTitle" idx="8"/>
          </p:nvPr>
        </p:nvSpPr>
        <p:spPr>
          <a:xfrm>
            <a:off x="3420150" y="1561850"/>
            <a:ext cx="23046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506" name="Google Shape;506;p44"/>
          <p:cNvSpPr txBox="1">
            <a:spLocks noGrp="1"/>
          </p:cNvSpPr>
          <p:nvPr>
            <p:ph type="subTitle" idx="7"/>
          </p:nvPr>
        </p:nvSpPr>
        <p:spPr>
          <a:xfrm>
            <a:off x="720000" y="1561850"/>
            <a:ext cx="23046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07" name="Google Shape;507;p44"/>
          <p:cNvSpPr txBox="1">
            <a:spLocks noGrp="1"/>
          </p:cNvSpPr>
          <p:nvPr>
            <p:ph type="subTitle" idx="3"/>
          </p:nvPr>
        </p:nvSpPr>
        <p:spPr>
          <a:xfrm>
            <a:off x="720000" y="3572675"/>
            <a:ext cx="2304600" cy="8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508" name="Google Shape;508;p44"/>
          <p:cNvSpPr txBox="1">
            <a:spLocks noGrp="1"/>
          </p:cNvSpPr>
          <p:nvPr>
            <p:ph type="subTitle" idx="4"/>
          </p:nvPr>
        </p:nvSpPr>
        <p:spPr>
          <a:xfrm>
            <a:off x="3420150" y="3572675"/>
            <a:ext cx="2304600" cy="8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509" name="Google Shape;509;p44"/>
          <p:cNvSpPr txBox="1">
            <a:spLocks noGrp="1"/>
          </p:cNvSpPr>
          <p:nvPr>
            <p:ph type="subTitle" idx="5"/>
          </p:nvPr>
        </p:nvSpPr>
        <p:spPr>
          <a:xfrm>
            <a:off x="6133825" y="1940875"/>
            <a:ext cx="2304600" cy="8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fourth-largest planet by diameter in the Solar System</a:t>
            </a:r>
            <a:endParaRPr/>
          </a:p>
        </p:txBody>
      </p:sp>
      <p:sp>
        <p:nvSpPr>
          <p:cNvPr id="510" name="Google Shape;510;p44"/>
          <p:cNvSpPr txBox="1">
            <a:spLocks noGrp="1"/>
          </p:cNvSpPr>
          <p:nvPr>
            <p:ph type="subTitle" idx="6"/>
          </p:nvPr>
        </p:nvSpPr>
        <p:spPr>
          <a:xfrm>
            <a:off x="6133825" y="3572675"/>
            <a:ext cx="2304600" cy="8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511" name="Google Shape;511;p44"/>
          <p:cNvSpPr txBox="1">
            <a:spLocks noGrp="1"/>
          </p:cNvSpPr>
          <p:nvPr>
            <p:ph type="subTitle" idx="9"/>
          </p:nvPr>
        </p:nvSpPr>
        <p:spPr>
          <a:xfrm>
            <a:off x="6133825" y="1561850"/>
            <a:ext cx="23046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512" name="Google Shape;512;p44"/>
          <p:cNvSpPr txBox="1">
            <a:spLocks noGrp="1"/>
          </p:cNvSpPr>
          <p:nvPr>
            <p:ph type="subTitle" idx="14"/>
          </p:nvPr>
        </p:nvSpPr>
        <p:spPr>
          <a:xfrm>
            <a:off x="3420150" y="3196801"/>
            <a:ext cx="23046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513" name="Google Shape;513;p44"/>
          <p:cNvSpPr txBox="1">
            <a:spLocks noGrp="1"/>
          </p:cNvSpPr>
          <p:nvPr>
            <p:ph type="subTitle" idx="15"/>
          </p:nvPr>
        </p:nvSpPr>
        <p:spPr>
          <a:xfrm>
            <a:off x="6133825" y="3196801"/>
            <a:ext cx="23046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sp>
        <p:nvSpPr>
          <p:cNvPr id="519" name="Google Shape;519;p45"/>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t>AUTHOR. (YEAR). </a:t>
            </a:r>
            <a:r>
              <a:rPr lang="en" i="1"/>
              <a:t>Title of the publication</a:t>
            </a:r>
            <a:r>
              <a:rPr lang="en"/>
              <a:t>. Publisher</a:t>
            </a:r>
            <a:endParaRPr/>
          </a:p>
          <a:p>
            <a:pPr marL="822960" lvl="1"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1000"/>
              </a:spcBef>
              <a:spcAft>
                <a:spcPts val="0"/>
              </a:spcAft>
              <a:buSzPts val="1400"/>
              <a:buFont typeface="Open Sans"/>
              <a:buChar char="●"/>
            </a:pPr>
            <a:r>
              <a:rPr lang="en"/>
              <a:t>AUTHOR. (YEAR). </a:t>
            </a:r>
            <a:r>
              <a:rPr lang="en" i="1"/>
              <a:t>Title of the publication</a:t>
            </a:r>
            <a:r>
              <a:rPr lang="en"/>
              <a:t>. Publisher</a:t>
            </a:r>
            <a:endParaRPr/>
          </a:p>
          <a:p>
            <a:pPr marL="822960" lvl="1" indent="-317500" algn="l" rtl="0">
              <a:spcBef>
                <a:spcPts val="0"/>
              </a:spcBef>
              <a:spcAft>
                <a:spcPts val="0"/>
              </a:spcAft>
              <a:buSzPts val="1400"/>
              <a:buChar char="○"/>
            </a:pPr>
            <a:r>
              <a:rPr lang="en"/>
              <a:t>Mars is full of iron oxide dust, which gives the planet its reddish cast</a:t>
            </a:r>
            <a:endParaRPr/>
          </a:p>
          <a:p>
            <a:pPr marL="457200" lvl="0" indent="-317500" algn="l" rtl="0">
              <a:spcBef>
                <a:spcPts val="1000"/>
              </a:spcBef>
              <a:spcAft>
                <a:spcPts val="0"/>
              </a:spcAft>
              <a:buSzPts val="1400"/>
              <a:buFont typeface="Open Sans"/>
              <a:buChar char="●"/>
            </a:pPr>
            <a:r>
              <a:rPr lang="en"/>
              <a:t>AUTHOR. (YEAR). </a:t>
            </a:r>
            <a:r>
              <a:rPr lang="en" i="1"/>
              <a:t>Title of the publication</a:t>
            </a:r>
            <a:r>
              <a:rPr lang="en"/>
              <a:t>. Publisher</a:t>
            </a:r>
            <a:endParaRPr/>
          </a:p>
          <a:p>
            <a:pPr marL="822960" lvl="1" indent="-317500" algn="l" rtl="0">
              <a:spcBef>
                <a:spcPts val="0"/>
              </a:spcBef>
              <a:spcAft>
                <a:spcPts val="0"/>
              </a:spcAft>
              <a:buSzPts val="1400"/>
              <a:buChar char="○"/>
            </a:pPr>
            <a:r>
              <a:rPr lang="en"/>
              <a:t>Jupiter is a gas giant and the biggest planet in the Solar System</a:t>
            </a:r>
            <a:endParaRPr/>
          </a:p>
          <a:p>
            <a:pPr marL="457200" lvl="0" indent="-317500" algn="l" rtl="0">
              <a:spcBef>
                <a:spcPts val="1000"/>
              </a:spcBef>
              <a:spcAft>
                <a:spcPts val="0"/>
              </a:spcAft>
              <a:buSzPts val="1400"/>
              <a:buFont typeface="Open Sans"/>
              <a:buChar char="●"/>
            </a:pPr>
            <a:r>
              <a:rPr lang="en"/>
              <a:t>AUTHOR. (YEAR). </a:t>
            </a:r>
            <a:r>
              <a:rPr lang="en" i="1"/>
              <a:t>Title of the publication</a:t>
            </a:r>
            <a:r>
              <a:rPr lang="en"/>
              <a:t>. Publisher</a:t>
            </a:r>
            <a:endParaRPr/>
          </a:p>
          <a:p>
            <a:pPr marL="822960" lvl="1" indent="-317500" algn="l" rtl="0">
              <a:spcBef>
                <a:spcPts val="0"/>
              </a:spcBef>
              <a:spcAft>
                <a:spcPts val="0"/>
              </a:spcAft>
              <a:buSzPts val="1400"/>
              <a:buChar char="○"/>
            </a:pPr>
            <a:r>
              <a:rPr lang="en"/>
              <a:t>Venus has a beautiful name and is the second planet from the Sun</a:t>
            </a:r>
            <a:endParaRPr/>
          </a:p>
          <a:p>
            <a:pPr marL="457200" lvl="0" indent="-317500" algn="l" rtl="0">
              <a:spcBef>
                <a:spcPts val="1000"/>
              </a:spcBef>
              <a:spcAft>
                <a:spcPts val="0"/>
              </a:spcAft>
              <a:buSzPts val="1400"/>
              <a:buFont typeface="Open Sans"/>
              <a:buChar char="●"/>
            </a:pPr>
            <a:r>
              <a:rPr lang="en"/>
              <a:t>AUTHOR. (YEAR). </a:t>
            </a:r>
            <a:r>
              <a:rPr lang="en" i="1"/>
              <a:t>Title of the publication</a:t>
            </a:r>
            <a:r>
              <a:rPr lang="en"/>
              <a:t>. Publisher</a:t>
            </a:r>
            <a:endParaRPr/>
          </a:p>
          <a:p>
            <a:pPr marL="822960" lvl="1" indent="-317500" algn="l" rtl="0">
              <a:spcBef>
                <a:spcPts val="0"/>
              </a:spcBef>
              <a:spcAft>
                <a:spcPts val="0"/>
              </a:spcAft>
              <a:buSzPts val="1400"/>
              <a:buChar char="○"/>
            </a:pPr>
            <a:r>
              <a:rPr lang="en"/>
              <a:t>Earth is the third planet from the Sun and harbors life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THEORETICAL FRAMEWORK</a:t>
            </a:r>
            <a:endParaRPr>
              <a:latin typeface="Montserrat SemiBold"/>
              <a:ea typeface="Montserrat SemiBold"/>
              <a:cs typeface="Montserrat SemiBold"/>
              <a:sym typeface="Montserrat SemiBold"/>
            </a:endParaRPr>
          </a:p>
        </p:txBody>
      </p:sp>
      <p:sp>
        <p:nvSpPr>
          <p:cNvPr id="525" name="Google Shape;525;p46"/>
          <p:cNvSpPr txBox="1"/>
          <p:nvPr/>
        </p:nvSpPr>
        <p:spPr>
          <a:xfrm>
            <a:off x="713225" y="1229625"/>
            <a:ext cx="4905300" cy="42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THEORETICAL FRAMEWORK</a:t>
            </a:r>
            <a:endParaRPr sz="2000">
              <a:solidFill>
                <a:schemeClr val="dk1"/>
              </a:solidFill>
              <a:latin typeface="Montserrat SemiBold"/>
              <a:ea typeface="Montserrat SemiBold"/>
              <a:cs typeface="Montserrat SemiBold"/>
              <a:sym typeface="Montserrat SemiBold"/>
            </a:endParaRPr>
          </a:p>
        </p:txBody>
      </p:sp>
      <p:sp>
        <p:nvSpPr>
          <p:cNvPr id="526" name="Google Shape;526;p46"/>
          <p:cNvSpPr txBox="1"/>
          <p:nvPr/>
        </p:nvSpPr>
        <p:spPr>
          <a:xfrm>
            <a:off x="713225" y="1929075"/>
            <a:ext cx="2345100" cy="42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KEY TERMS</a:t>
            </a:r>
            <a:endParaRPr sz="2000">
              <a:solidFill>
                <a:schemeClr val="dk1"/>
              </a:solidFill>
              <a:latin typeface="Montserrat SemiBold"/>
              <a:ea typeface="Montserrat SemiBold"/>
              <a:cs typeface="Montserrat SemiBold"/>
              <a:sym typeface="Montserrat SemiBold"/>
            </a:endParaRPr>
          </a:p>
        </p:txBody>
      </p:sp>
      <p:sp>
        <p:nvSpPr>
          <p:cNvPr id="527" name="Google Shape;527;p46"/>
          <p:cNvSpPr txBox="1"/>
          <p:nvPr/>
        </p:nvSpPr>
        <p:spPr>
          <a:xfrm>
            <a:off x="3273424" y="1929075"/>
            <a:ext cx="2345100" cy="42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THEORIES</a:t>
            </a:r>
            <a:endParaRPr sz="2000">
              <a:solidFill>
                <a:schemeClr val="dk1"/>
              </a:solidFill>
              <a:latin typeface="Montserrat SemiBold"/>
              <a:ea typeface="Montserrat SemiBold"/>
              <a:cs typeface="Montserrat SemiBold"/>
              <a:sym typeface="Montserrat SemiBold"/>
            </a:endParaRPr>
          </a:p>
        </p:txBody>
      </p:sp>
      <p:sp>
        <p:nvSpPr>
          <p:cNvPr id="528" name="Google Shape;528;p46"/>
          <p:cNvSpPr txBox="1"/>
          <p:nvPr/>
        </p:nvSpPr>
        <p:spPr>
          <a:xfrm>
            <a:off x="713225" y="2241775"/>
            <a:ext cx="2345100" cy="2367000"/>
          </a:xfrm>
          <a:prstGeom prst="rect">
            <a:avLst/>
          </a:prstGeom>
          <a:noFill/>
          <a:ln>
            <a:noFill/>
          </a:ln>
        </p:spPr>
        <p:txBody>
          <a:bodyPr spcFirstLastPara="1" wrap="square" lIns="91425" tIns="91425" rIns="91425" bIns="91425" anchor="t" anchorCtr="0">
            <a:noAutofit/>
          </a:bodyPr>
          <a:lstStyle/>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Mercury is small</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Earth harbors life</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Jupiter is quite big</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Venus is very hot</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Neptune is far away</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Saturn has rings</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Mars is a cold planet</a:t>
            </a:r>
            <a:endParaRPr>
              <a:solidFill>
                <a:schemeClr val="dk1"/>
              </a:solidFill>
              <a:latin typeface="Open Sans"/>
              <a:ea typeface="Open Sans"/>
              <a:cs typeface="Open Sans"/>
              <a:sym typeface="Open Sans"/>
            </a:endParaRPr>
          </a:p>
          <a:p>
            <a:pPr marL="274320" lvl="0" indent="-226059" algn="l" rtl="0">
              <a:lnSpc>
                <a:spcPct val="13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The Sun is a star</a:t>
            </a:r>
            <a:endParaRPr>
              <a:solidFill>
                <a:schemeClr val="dk1"/>
              </a:solidFill>
              <a:latin typeface="Open Sans"/>
              <a:ea typeface="Open Sans"/>
              <a:cs typeface="Open Sans"/>
              <a:sym typeface="Open Sans"/>
            </a:endParaRPr>
          </a:p>
        </p:txBody>
      </p:sp>
      <p:cxnSp>
        <p:nvCxnSpPr>
          <p:cNvPr id="529" name="Google Shape;529;p46"/>
          <p:cNvCxnSpPr>
            <a:stCxn id="525" idx="2"/>
            <a:endCxn id="526" idx="0"/>
          </p:cNvCxnSpPr>
          <p:nvPr/>
        </p:nvCxnSpPr>
        <p:spPr>
          <a:xfrm rot="5400000">
            <a:off x="2387375" y="1150725"/>
            <a:ext cx="276900" cy="1280100"/>
          </a:xfrm>
          <a:prstGeom prst="bentConnector3">
            <a:avLst>
              <a:gd name="adj1" fmla="val 49973"/>
            </a:avLst>
          </a:prstGeom>
          <a:noFill/>
          <a:ln w="19050" cap="flat" cmpd="sng">
            <a:solidFill>
              <a:schemeClr val="dk1"/>
            </a:solidFill>
            <a:prstDash val="solid"/>
            <a:round/>
            <a:headEnd type="none" w="med" len="med"/>
            <a:tailEnd type="none" w="med" len="med"/>
          </a:ln>
        </p:spPr>
      </p:cxnSp>
      <p:cxnSp>
        <p:nvCxnSpPr>
          <p:cNvPr id="530" name="Google Shape;530;p46"/>
          <p:cNvCxnSpPr>
            <a:stCxn id="525" idx="2"/>
            <a:endCxn id="527" idx="0"/>
          </p:cNvCxnSpPr>
          <p:nvPr/>
        </p:nvCxnSpPr>
        <p:spPr>
          <a:xfrm rot="-5400000" flipH="1">
            <a:off x="3667475" y="1150725"/>
            <a:ext cx="276900" cy="1280100"/>
          </a:xfrm>
          <a:prstGeom prst="bentConnector3">
            <a:avLst>
              <a:gd name="adj1" fmla="val 49973"/>
            </a:avLst>
          </a:prstGeom>
          <a:noFill/>
          <a:ln w="19050" cap="flat" cmpd="sng">
            <a:solidFill>
              <a:schemeClr val="dk1"/>
            </a:solidFill>
            <a:prstDash val="solid"/>
            <a:round/>
            <a:headEnd type="none" w="med" len="med"/>
            <a:tailEnd type="none" w="med" len="med"/>
          </a:ln>
        </p:spPr>
      </p:cxnSp>
      <p:sp>
        <p:nvSpPr>
          <p:cNvPr id="531" name="Google Shape;531;p46"/>
          <p:cNvSpPr txBox="1"/>
          <p:nvPr/>
        </p:nvSpPr>
        <p:spPr>
          <a:xfrm>
            <a:off x="6003575" y="2263725"/>
            <a:ext cx="2376900" cy="842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OUR FRAMEWORK</a:t>
            </a:r>
            <a:endParaRPr sz="2000">
              <a:solidFill>
                <a:schemeClr val="dk1"/>
              </a:solidFill>
              <a:latin typeface="Montserrat SemiBold"/>
              <a:ea typeface="Montserrat SemiBold"/>
              <a:cs typeface="Montserrat SemiBold"/>
              <a:sym typeface="Montserrat SemiBold"/>
            </a:endParaRPr>
          </a:p>
        </p:txBody>
      </p:sp>
      <p:sp>
        <p:nvSpPr>
          <p:cNvPr id="532" name="Google Shape;532;p46"/>
          <p:cNvSpPr txBox="1"/>
          <p:nvPr/>
        </p:nvSpPr>
        <p:spPr>
          <a:xfrm>
            <a:off x="6003575" y="3022916"/>
            <a:ext cx="2376900" cy="134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Venus has a beautiful name and is the second planet from the Sun. It’s hot and has a very poisonous atmosphere</a:t>
            </a:r>
            <a:endParaRPr>
              <a:solidFill>
                <a:schemeClr val="dk1"/>
              </a:solidFill>
              <a:latin typeface="Open Sans"/>
              <a:ea typeface="Open Sans"/>
              <a:cs typeface="Open Sans"/>
              <a:sym typeface="Open Sans"/>
            </a:endParaRPr>
          </a:p>
        </p:txBody>
      </p:sp>
      <p:sp>
        <p:nvSpPr>
          <p:cNvPr id="533" name="Google Shape;533;p46"/>
          <p:cNvSpPr txBox="1"/>
          <p:nvPr/>
        </p:nvSpPr>
        <p:spPr>
          <a:xfrm>
            <a:off x="3273529" y="2497416"/>
            <a:ext cx="2345100" cy="393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a:solidFill>
                  <a:schemeClr val="dk1"/>
                </a:solidFill>
                <a:latin typeface="Montserrat SemiBold"/>
                <a:ea typeface="Montserrat SemiBold"/>
                <a:cs typeface="Montserrat SemiBold"/>
                <a:sym typeface="Montserrat SemiBold"/>
              </a:rPr>
              <a:t>THEORY 1</a:t>
            </a:r>
            <a:endParaRPr sz="1600">
              <a:solidFill>
                <a:schemeClr val="dk1"/>
              </a:solidFill>
              <a:latin typeface="Montserrat SemiBold"/>
              <a:ea typeface="Montserrat SemiBold"/>
              <a:cs typeface="Montserrat SemiBold"/>
              <a:sym typeface="Montserrat SemiBold"/>
            </a:endParaRPr>
          </a:p>
        </p:txBody>
      </p:sp>
      <p:sp>
        <p:nvSpPr>
          <p:cNvPr id="534" name="Google Shape;534;p46"/>
          <p:cNvSpPr txBox="1"/>
          <p:nvPr/>
        </p:nvSpPr>
        <p:spPr>
          <a:xfrm>
            <a:off x="3273500" y="2812850"/>
            <a:ext cx="23451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Open Sans"/>
                <a:ea typeface="Open Sans"/>
                <a:cs typeface="Open Sans"/>
                <a:sym typeface="Open Sans"/>
              </a:rPr>
              <a:t>Saturn is composed of hydrogen and helium</a:t>
            </a:r>
            <a:endParaRPr>
              <a:solidFill>
                <a:schemeClr val="dk1"/>
              </a:solidFill>
              <a:latin typeface="Open Sans"/>
              <a:ea typeface="Open Sans"/>
              <a:cs typeface="Open Sans"/>
              <a:sym typeface="Open Sans"/>
            </a:endParaRPr>
          </a:p>
        </p:txBody>
      </p:sp>
      <p:sp>
        <p:nvSpPr>
          <p:cNvPr id="535" name="Google Shape;535;p46"/>
          <p:cNvSpPr txBox="1"/>
          <p:nvPr/>
        </p:nvSpPr>
        <p:spPr>
          <a:xfrm>
            <a:off x="3273426" y="3644337"/>
            <a:ext cx="2345100" cy="393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a:solidFill>
                  <a:schemeClr val="dk1"/>
                </a:solidFill>
                <a:latin typeface="Montserrat SemiBold"/>
                <a:ea typeface="Montserrat SemiBold"/>
                <a:cs typeface="Montserrat SemiBold"/>
                <a:sym typeface="Montserrat SemiBold"/>
              </a:rPr>
              <a:t>THEORY 2</a:t>
            </a:r>
            <a:endParaRPr sz="1600">
              <a:solidFill>
                <a:schemeClr val="dk1"/>
              </a:solidFill>
              <a:latin typeface="Montserrat SemiBold"/>
              <a:ea typeface="Montserrat SemiBold"/>
              <a:cs typeface="Montserrat SemiBold"/>
              <a:sym typeface="Montserrat SemiBold"/>
            </a:endParaRPr>
          </a:p>
        </p:txBody>
      </p:sp>
      <p:sp>
        <p:nvSpPr>
          <p:cNvPr id="536" name="Google Shape;536;p46"/>
          <p:cNvSpPr txBox="1"/>
          <p:nvPr/>
        </p:nvSpPr>
        <p:spPr>
          <a:xfrm>
            <a:off x="3273413" y="3959882"/>
            <a:ext cx="23451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Open Sans"/>
                <a:ea typeface="Open Sans"/>
                <a:cs typeface="Open Sans"/>
                <a:sym typeface="Open Sans"/>
              </a:rPr>
              <a:t>Neptune is the farthest planet from the Sun</a:t>
            </a:r>
            <a:endParaRPr>
              <a:solidFill>
                <a:schemeClr val="dk1"/>
              </a:solidFill>
              <a:latin typeface="Open Sans"/>
              <a:ea typeface="Open Sans"/>
              <a:cs typeface="Open Sans"/>
              <a:sym typeface="Open Sans"/>
            </a:endParaRPr>
          </a:p>
        </p:txBody>
      </p:sp>
      <p:cxnSp>
        <p:nvCxnSpPr>
          <p:cNvPr id="537" name="Google Shape;537;p46"/>
          <p:cNvCxnSpPr>
            <a:stCxn id="534" idx="2"/>
            <a:endCxn id="535" idx="0"/>
          </p:cNvCxnSpPr>
          <p:nvPr/>
        </p:nvCxnSpPr>
        <p:spPr>
          <a:xfrm>
            <a:off x="4446050" y="3385550"/>
            <a:ext cx="0" cy="258900"/>
          </a:xfrm>
          <a:prstGeom prst="straightConnector1">
            <a:avLst/>
          </a:prstGeom>
          <a:noFill/>
          <a:ln w="19050" cap="flat" cmpd="sng">
            <a:solidFill>
              <a:schemeClr val="dk1"/>
            </a:solidFill>
            <a:prstDash val="solid"/>
            <a:round/>
            <a:headEnd type="none" w="med" len="med"/>
            <a:tailEnd type="none" w="med" len="med"/>
          </a:ln>
        </p:spPr>
      </p:cxnSp>
      <p:cxnSp>
        <p:nvCxnSpPr>
          <p:cNvPr id="538" name="Google Shape;538;p46"/>
          <p:cNvCxnSpPr>
            <a:stCxn id="527" idx="2"/>
            <a:endCxn id="533" idx="0"/>
          </p:cNvCxnSpPr>
          <p:nvPr/>
        </p:nvCxnSpPr>
        <p:spPr>
          <a:xfrm>
            <a:off x="4445974" y="2351775"/>
            <a:ext cx="0" cy="145500"/>
          </a:xfrm>
          <a:prstGeom prst="straightConnector1">
            <a:avLst/>
          </a:prstGeom>
          <a:noFill/>
          <a:ln w="19050" cap="flat" cmpd="sng">
            <a:solidFill>
              <a:schemeClr val="dk1"/>
            </a:solidFill>
            <a:prstDash val="solid"/>
            <a:round/>
            <a:headEnd type="none" w="med" len="med"/>
            <a:tailEnd type="none" w="med" len="med"/>
          </a:ln>
        </p:spPr>
      </p:cxnSp>
      <p:sp>
        <p:nvSpPr>
          <p:cNvPr id="539" name="Google Shape;539;p46"/>
          <p:cNvSpPr/>
          <p:nvPr/>
        </p:nvSpPr>
        <p:spPr>
          <a:xfrm>
            <a:off x="5633925" y="2061468"/>
            <a:ext cx="199800" cy="2441400"/>
          </a:xfrm>
          <a:prstGeom prst="rightBracke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SCHEDULE</a:t>
            </a:r>
            <a:r>
              <a:rPr lang="en"/>
              <a:t> FOR FUTURE RESEARCH</a:t>
            </a:r>
            <a:endParaRPr>
              <a:latin typeface="Montserrat SemiBold"/>
              <a:ea typeface="Montserrat SemiBold"/>
              <a:cs typeface="Montserrat SemiBold"/>
              <a:sym typeface="Montserrat SemiBold"/>
            </a:endParaRPr>
          </a:p>
        </p:txBody>
      </p:sp>
      <p:graphicFrame>
        <p:nvGraphicFramePr>
          <p:cNvPr id="545" name="Google Shape;545;p47"/>
          <p:cNvGraphicFramePr/>
          <p:nvPr/>
        </p:nvGraphicFramePr>
        <p:xfrm>
          <a:off x="720013" y="1425559"/>
          <a:ext cx="7704000" cy="3161275"/>
        </p:xfrm>
        <a:graphic>
          <a:graphicData uri="http://schemas.openxmlformats.org/drawingml/2006/table">
            <a:tbl>
              <a:tblPr>
                <a:noFill/>
                <a:tableStyleId>{4236A967-BE65-48A6-AE94-50F69E7A0F5B}</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43825">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rgbClr val="0C143D">
                          <a:alpha val="0"/>
                        </a:srgbClr>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rgbClr val="0C143D">
                          <a:alpha val="0"/>
                        </a:srgbClr>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extLst>
                  <a:ext uri="{0D108BD9-81ED-4DB2-BD59-A6C34878D82A}">
                    <a16:rowId xmlns:a16="http://schemas.microsoft.com/office/drawing/2014/main" val="10000"/>
                  </a:ext>
                </a:extLst>
              </a:tr>
              <a:tr h="243825">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rgbClr val="0C143D">
                          <a:alpha val="0"/>
                        </a:srgbClr>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rgbClr val="0C143D">
                          <a:alpha val="0"/>
                        </a:srgbClr>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9525" cap="flat" cmpd="sng">
                      <a:solidFill>
                        <a:srgbClr val="0C143D">
                          <a:alpha val="0"/>
                        </a:srgbClr>
                      </a:solidFill>
                      <a:prstDash val="solid"/>
                      <a:round/>
                      <a:headEnd type="none" w="sm" len="sm"/>
                      <a:tailEnd type="none" w="sm" len="sm"/>
                    </a:lnB>
                  </a:tcPr>
                </a:tc>
                <a:extLst>
                  <a:ext uri="{0D108BD9-81ED-4DB2-BD59-A6C34878D82A}">
                    <a16:rowId xmlns:a16="http://schemas.microsoft.com/office/drawing/2014/main" val="10001"/>
                  </a:ext>
                </a:extLst>
              </a:tr>
              <a:tr h="243825">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rgbClr val="0C143D">
                          <a:alpha val="0"/>
                        </a:srgbClr>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400">
                        <a:solidFill>
                          <a:srgbClr val="0C143D"/>
                        </a:solidFill>
                        <a:latin typeface="Inter"/>
                        <a:ea typeface="Inter"/>
                        <a:cs typeface="Inter"/>
                        <a:sym typeface="Inter"/>
                      </a:endParaRPr>
                    </a:p>
                  </a:txBody>
                  <a:tcPr marL="91425" marR="91425" marT="91425" marB="91425">
                    <a:lnL w="9525" cap="flat" cmpd="sng">
                      <a:solidFill>
                        <a:schemeClr val="dk1"/>
                      </a:solidFill>
                      <a:prstDash val="dash"/>
                      <a:round/>
                      <a:headEnd type="none" w="sm" len="sm"/>
                      <a:tailEnd type="none" w="sm" len="sm"/>
                    </a:lnL>
                    <a:lnR w="9525" cap="flat" cmpd="sng">
                      <a:solidFill>
                        <a:srgbClr val="0C143D">
                          <a:alpha val="0"/>
                        </a:srgbClr>
                      </a:solidFill>
                      <a:prstDash val="dash"/>
                      <a:round/>
                      <a:headEnd type="none" w="sm" len="sm"/>
                      <a:tailEnd type="none" w="sm" len="sm"/>
                    </a:lnR>
                    <a:lnT w="9525" cap="flat" cmpd="sng">
                      <a:solidFill>
                        <a:srgbClr val="0C143D">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5525">
                <a:tc>
                  <a:txBody>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Jan</a:t>
                      </a:r>
                      <a:endParaRPr sz="20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Feb</a:t>
                      </a:r>
                      <a:endParaRPr sz="20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Mar</a:t>
                      </a:r>
                      <a:endParaRPr sz="20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Apr</a:t>
                      </a:r>
                      <a:endParaRPr sz="20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May</a:t>
                      </a:r>
                      <a:endParaRPr sz="20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Jun</a:t>
                      </a:r>
                      <a:endParaRPr sz="20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TASK</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gridSpan="2">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DESCRIPTION</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DATE</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STATUS</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05150">
                <a:tc>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TASK 01</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Mars is actually a very cold place</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Jan 1 - Mar 15</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Completed</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05150">
                <a:tc>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TASK 02</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Earth harbors lots of life</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Mar 1 - May 24</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In progress</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05150">
                <a:tc>
                  <a:txBody>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TASK 03</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Venus has a beautiful name</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Apr 28 - Jun 23</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Delayed</a:t>
                      </a:r>
                      <a:endParaRPr sz="1200">
                        <a:solidFill>
                          <a:schemeClr val="dk1"/>
                        </a:solidFill>
                        <a:latin typeface="Open Sans"/>
                        <a:ea typeface="Open Sans"/>
                        <a:cs typeface="Open Sans"/>
                        <a:sym typeface="Open Sans"/>
                      </a:endParaRPr>
                    </a:p>
                  </a:txBody>
                  <a:tcPr marL="91425" marR="91425" marT="91425" marB="91425" anchor="ctr">
                    <a:lnL w="9525" cap="flat" cmpd="sng">
                      <a:solidFill>
                        <a:srgbClr val="0C143D">
                          <a:alpha val="0"/>
                        </a:srgbClr>
                      </a:solidFill>
                      <a:prstDash val="solid"/>
                      <a:round/>
                      <a:headEnd type="none" w="sm" len="sm"/>
                      <a:tailEnd type="none" w="sm" len="sm"/>
                    </a:lnL>
                    <a:lnR w="9525" cap="flat" cmpd="sng">
                      <a:solidFill>
                        <a:srgbClr val="0C143D">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46" name="Google Shape;546;p47"/>
          <p:cNvSpPr/>
          <p:nvPr/>
        </p:nvSpPr>
        <p:spPr>
          <a:xfrm>
            <a:off x="720025" y="1425559"/>
            <a:ext cx="2412900" cy="239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Mars is a very hot planet</a:t>
            </a:r>
            <a:endParaRPr sz="1200">
              <a:solidFill>
                <a:schemeClr val="dk1"/>
              </a:solidFill>
              <a:latin typeface="Open Sans"/>
              <a:ea typeface="Open Sans"/>
              <a:cs typeface="Open Sans"/>
              <a:sym typeface="Open Sans"/>
            </a:endParaRPr>
          </a:p>
        </p:txBody>
      </p:sp>
      <p:sp>
        <p:nvSpPr>
          <p:cNvPr id="547" name="Google Shape;547;p47"/>
          <p:cNvSpPr/>
          <p:nvPr/>
        </p:nvSpPr>
        <p:spPr>
          <a:xfrm>
            <a:off x="3133074" y="1425559"/>
            <a:ext cx="720000" cy="239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Open Sans"/>
                <a:ea typeface="Open Sans"/>
                <a:cs typeface="Open Sans"/>
                <a:sym typeface="Open Sans"/>
              </a:rPr>
              <a:t>Task 1</a:t>
            </a:r>
            <a:endParaRPr sz="1200">
              <a:solidFill>
                <a:schemeClr val="lt1"/>
              </a:solidFill>
              <a:latin typeface="Open Sans"/>
              <a:ea typeface="Open Sans"/>
              <a:cs typeface="Open Sans"/>
              <a:sym typeface="Open Sans"/>
            </a:endParaRPr>
          </a:p>
        </p:txBody>
      </p:sp>
      <p:sp>
        <p:nvSpPr>
          <p:cNvPr id="548" name="Google Shape;548;p47"/>
          <p:cNvSpPr/>
          <p:nvPr/>
        </p:nvSpPr>
        <p:spPr>
          <a:xfrm>
            <a:off x="3288025" y="1670592"/>
            <a:ext cx="2899500" cy="239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Mercury is a very small planet</a:t>
            </a:r>
            <a:endParaRPr sz="1200">
              <a:solidFill>
                <a:schemeClr val="dk1"/>
              </a:solidFill>
              <a:latin typeface="Open Sans"/>
              <a:ea typeface="Open Sans"/>
              <a:cs typeface="Open Sans"/>
              <a:sym typeface="Open Sans"/>
            </a:endParaRPr>
          </a:p>
        </p:txBody>
      </p:sp>
      <p:sp>
        <p:nvSpPr>
          <p:cNvPr id="549" name="Google Shape;549;p47"/>
          <p:cNvSpPr/>
          <p:nvPr/>
        </p:nvSpPr>
        <p:spPr>
          <a:xfrm>
            <a:off x="6187525" y="1670592"/>
            <a:ext cx="720000" cy="239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Open Sans"/>
                <a:ea typeface="Open Sans"/>
                <a:cs typeface="Open Sans"/>
                <a:sym typeface="Open Sans"/>
              </a:rPr>
              <a:t>Task 2</a:t>
            </a:r>
            <a:endParaRPr sz="1200">
              <a:solidFill>
                <a:schemeClr val="lt1"/>
              </a:solidFill>
              <a:latin typeface="Open Sans"/>
              <a:ea typeface="Open Sans"/>
              <a:cs typeface="Open Sans"/>
              <a:sym typeface="Open Sans"/>
            </a:endParaRPr>
          </a:p>
        </p:txBody>
      </p:sp>
      <p:sp>
        <p:nvSpPr>
          <p:cNvPr id="550" name="Google Shape;550;p47"/>
          <p:cNvSpPr/>
          <p:nvPr/>
        </p:nvSpPr>
        <p:spPr>
          <a:xfrm>
            <a:off x="5778575" y="1915625"/>
            <a:ext cx="1692900" cy="239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Saturn is a gas giant</a:t>
            </a:r>
            <a:endParaRPr sz="1200">
              <a:solidFill>
                <a:schemeClr val="dk1"/>
              </a:solidFill>
              <a:latin typeface="Open Sans"/>
              <a:ea typeface="Open Sans"/>
              <a:cs typeface="Open Sans"/>
              <a:sym typeface="Open Sans"/>
            </a:endParaRPr>
          </a:p>
        </p:txBody>
      </p:sp>
      <p:sp>
        <p:nvSpPr>
          <p:cNvPr id="551" name="Google Shape;551;p47"/>
          <p:cNvSpPr/>
          <p:nvPr/>
        </p:nvSpPr>
        <p:spPr>
          <a:xfrm>
            <a:off x="7471502" y="1915625"/>
            <a:ext cx="720000" cy="239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Open Sans"/>
                <a:ea typeface="Open Sans"/>
                <a:cs typeface="Open Sans"/>
                <a:sym typeface="Open Sans"/>
              </a:rPr>
              <a:t>Task 3</a:t>
            </a:r>
            <a:endParaRPr sz="12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METHODOLOGY</a:t>
            </a:r>
            <a:endParaRPr/>
          </a:p>
        </p:txBody>
      </p:sp>
      <p:sp>
        <p:nvSpPr>
          <p:cNvPr id="557" name="Google Shape;557;p48"/>
          <p:cNvSpPr txBox="1"/>
          <p:nvPr/>
        </p:nvSpPr>
        <p:spPr>
          <a:xfrm>
            <a:off x="5777821" y="1277875"/>
            <a:ext cx="2652900" cy="71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Mercury is the closest planet to the Sun and the smallest one in the Solar System</a:t>
            </a:r>
            <a:endParaRPr sz="1200">
              <a:solidFill>
                <a:schemeClr val="dk1"/>
              </a:solidFill>
              <a:latin typeface="Open Sans"/>
              <a:ea typeface="Open Sans"/>
              <a:cs typeface="Open Sans"/>
              <a:sym typeface="Open Sans"/>
            </a:endParaRPr>
          </a:p>
        </p:txBody>
      </p:sp>
      <p:sp>
        <p:nvSpPr>
          <p:cNvPr id="558" name="Google Shape;558;p48"/>
          <p:cNvSpPr txBox="1"/>
          <p:nvPr/>
        </p:nvSpPr>
        <p:spPr>
          <a:xfrm>
            <a:off x="5774678" y="2130092"/>
            <a:ext cx="2652900"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Venus has a beautiful name and is the second planet from the Sun. It’s terribly hot</a:t>
            </a:r>
            <a:endParaRPr sz="1200">
              <a:solidFill>
                <a:schemeClr val="dk1"/>
              </a:solidFill>
              <a:latin typeface="Open Sans"/>
              <a:ea typeface="Open Sans"/>
              <a:cs typeface="Open Sans"/>
              <a:sym typeface="Open Sans"/>
            </a:endParaRPr>
          </a:p>
        </p:txBody>
      </p:sp>
      <p:sp>
        <p:nvSpPr>
          <p:cNvPr id="559" name="Google Shape;559;p48"/>
          <p:cNvSpPr txBox="1"/>
          <p:nvPr/>
        </p:nvSpPr>
        <p:spPr>
          <a:xfrm>
            <a:off x="5774675" y="2973008"/>
            <a:ext cx="2652900"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Mars is actually a cold place. It’s full of iron oxide dust, which gives the planet its reddish cast</a:t>
            </a:r>
            <a:endParaRPr sz="1200">
              <a:solidFill>
                <a:schemeClr val="dk1"/>
              </a:solidFill>
              <a:latin typeface="Open Sans"/>
              <a:ea typeface="Open Sans"/>
              <a:cs typeface="Open Sans"/>
              <a:sym typeface="Open Sans"/>
            </a:endParaRPr>
          </a:p>
        </p:txBody>
      </p:sp>
      <p:sp>
        <p:nvSpPr>
          <p:cNvPr id="560" name="Google Shape;560;p48"/>
          <p:cNvSpPr txBox="1"/>
          <p:nvPr/>
        </p:nvSpPr>
        <p:spPr>
          <a:xfrm>
            <a:off x="5777821" y="3809025"/>
            <a:ext cx="2652900" cy="71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Jupiter is a gas giant and the biggest planet in the Solar System. It was named after a Roman god</a:t>
            </a:r>
            <a:endParaRPr sz="1200">
              <a:solidFill>
                <a:schemeClr val="dk1"/>
              </a:solidFill>
              <a:latin typeface="Open Sans"/>
              <a:ea typeface="Open Sans"/>
              <a:cs typeface="Open Sans"/>
              <a:sym typeface="Open Sans"/>
            </a:endParaRPr>
          </a:p>
        </p:txBody>
      </p:sp>
      <p:sp>
        <p:nvSpPr>
          <p:cNvPr id="561" name="Google Shape;561;p48"/>
          <p:cNvSpPr txBox="1"/>
          <p:nvPr/>
        </p:nvSpPr>
        <p:spPr>
          <a:xfrm>
            <a:off x="3269675" y="1356475"/>
            <a:ext cx="2428800" cy="55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Montserrat SemiBold"/>
                <a:ea typeface="Montserrat SemiBold"/>
                <a:cs typeface="Montserrat SemiBold"/>
                <a:sym typeface="Montserrat SemiBold"/>
              </a:rPr>
              <a:t>TYPE OF DATA</a:t>
            </a:r>
            <a:endParaRPr sz="1600">
              <a:solidFill>
                <a:schemeClr val="dk1"/>
              </a:solidFill>
              <a:latin typeface="Montserrat SemiBold"/>
              <a:ea typeface="Montserrat SemiBold"/>
              <a:cs typeface="Montserrat SemiBold"/>
              <a:sym typeface="Montserrat SemiBold"/>
            </a:endParaRPr>
          </a:p>
        </p:txBody>
      </p:sp>
      <p:sp>
        <p:nvSpPr>
          <p:cNvPr id="562" name="Google Shape;562;p48"/>
          <p:cNvSpPr txBox="1"/>
          <p:nvPr/>
        </p:nvSpPr>
        <p:spPr>
          <a:xfrm>
            <a:off x="3269675" y="2200192"/>
            <a:ext cx="2428800" cy="55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Montserrat SemiBold"/>
                <a:ea typeface="Montserrat SemiBold"/>
                <a:cs typeface="Montserrat SemiBold"/>
                <a:sym typeface="Montserrat SemiBold"/>
              </a:rPr>
              <a:t>MOTIVES</a:t>
            </a:r>
            <a:endParaRPr sz="1600">
              <a:solidFill>
                <a:schemeClr val="dk1"/>
              </a:solidFill>
              <a:latin typeface="Montserrat SemiBold"/>
              <a:ea typeface="Montserrat SemiBold"/>
              <a:cs typeface="Montserrat SemiBold"/>
              <a:sym typeface="Montserrat SemiBold"/>
            </a:endParaRPr>
          </a:p>
        </p:txBody>
      </p:sp>
      <p:sp>
        <p:nvSpPr>
          <p:cNvPr id="563" name="Google Shape;563;p48"/>
          <p:cNvSpPr txBox="1"/>
          <p:nvPr/>
        </p:nvSpPr>
        <p:spPr>
          <a:xfrm>
            <a:off x="3269675" y="3043908"/>
            <a:ext cx="2428800" cy="55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Montserrat SemiBold"/>
                <a:ea typeface="Montserrat SemiBold"/>
                <a:cs typeface="Montserrat SemiBold"/>
                <a:sym typeface="Montserrat SemiBold"/>
              </a:rPr>
              <a:t>DATA COLLECTION</a:t>
            </a:r>
            <a:endParaRPr sz="1600">
              <a:solidFill>
                <a:schemeClr val="dk1"/>
              </a:solidFill>
              <a:latin typeface="Montserrat SemiBold"/>
              <a:ea typeface="Montserrat SemiBold"/>
              <a:cs typeface="Montserrat SemiBold"/>
              <a:sym typeface="Montserrat SemiBold"/>
            </a:endParaRPr>
          </a:p>
        </p:txBody>
      </p:sp>
      <p:sp>
        <p:nvSpPr>
          <p:cNvPr id="564" name="Google Shape;564;p48"/>
          <p:cNvSpPr txBox="1"/>
          <p:nvPr/>
        </p:nvSpPr>
        <p:spPr>
          <a:xfrm>
            <a:off x="3269675" y="3887625"/>
            <a:ext cx="2428800" cy="55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Montserrat SemiBold"/>
                <a:ea typeface="Montserrat SemiBold"/>
                <a:cs typeface="Montserrat SemiBold"/>
                <a:sym typeface="Montserrat SemiBold"/>
              </a:rPr>
              <a:t>SPECIFIC SAMPLING</a:t>
            </a:r>
            <a:endParaRPr sz="1600">
              <a:solidFill>
                <a:schemeClr val="dk1"/>
              </a:solidFill>
              <a:latin typeface="Montserrat SemiBold"/>
              <a:ea typeface="Montserrat SemiBold"/>
              <a:cs typeface="Montserrat SemiBold"/>
              <a:sym typeface="Montserrat SemiBold"/>
            </a:endParaRPr>
          </a:p>
        </p:txBody>
      </p:sp>
      <p:sp>
        <p:nvSpPr>
          <p:cNvPr id="565" name="Google Shape;565;p48"/>
          <p:cNvSpPr txBox="1"/>
          <p:nvPr/>
        </p:nvSpPr>
        <p:spPr>
          <a:xfrm>
            <a:off x="720000" y="2622050"/>
            <a:ext cx="1615800" cy="558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NEPTUNE</a:t>
            </a:r>
            <a:endParaRPr sz="2000">
              <a:solidFill>
                <a:schemeClr val="dk1"/>
              </a:solidFill>
              <a:latin typeface="Montserrat SemiBold"/>
              <a:ea typeface="Montserrat SemiBold"/>
              <a:cs typeface="Montserrat SemiBold"/>
              <a:sym typeface="Montserrat SemiBold"/>
            </a:endParaRPr>
          </a:p>
        </p:txBody>
      </p:sp>
      <p:cxnSp>
        <p:nvCxnSpPr>
          <p:cNvPr id="566" name="Google Shape;566;p48"/>
          <p:cNvCxnSpPr>
            <a:stCxn id="565" idx="0"/>
            <a:endCxn id="567" idx="2"/>
          </p:cNvCxnSpPr>
          <p:nvPr/>
        </p:nvCxnSpPr>
        <p:spPr>
          <a:xfrm rot="-5400000">
            <a:off x="1547100" y="1616750"/>
            <a:ext cx="986100" cy="1024500"/>
          </a:xfrm>
          <a:prstGeom prst="bentConnector2">
            <a:avLst/>
          </a:prstGeom>
          <a:noFill/>
          <a:ln w="19050" cap="flat" cmpd="sng">
            <a:solidFill>
              <a:schemeClr val="dk1"/>
            </a:solidFill>
            <a:prstDash val="solid"/>
            <a:round/>
            <a:headEnd type="none" w="med" len="med"/>
            <a:tailEnd type="none" w="med" len="med"/>
          </a:ln>
        </p:spPr>
      </p:cxnSp>
      <p:cxnSp>
        <p:nvCxnSpPr>
          <p:cNvPr id="568" name="Google Shape;568;p48"/>
          <p:cNvCxnSpPr>
            <a:stCxn id="565" idx="2"/>
            <a:endCxn id="569" idx="2"/>
          </p:cNvCxnSpPr>
          <p:nvPr/>
        </p:nvCxnSpPr>
        <p:spPr>
          <a:xfrm rot="-5400000" flipH="1">
            <a:off x="1547100" y="3161750"/>
            <a:ext cx="986100" cy="1024500"/>
          </a:xfrm>
          <a:prstGeom prst="bentConnector2">
            <a:avLst/>
          </a:prstGeom>
          <a:noFill/>
          <a:ln w="19050" cap="flat" cmpd="sng">
            <a:solidFill>
              <a:schemeClr val="dk1"/>
            </a:solidFill>
            <a:prstDash val="solid"/>
            <a:round/>
            <a:headEnd type="none" w="med" len="med"/>
            <a:tailEnd type="none" w="med" len="med"/>
          </a:ln>
        </p:spPr>
      </p:cxnSp>
      <p:cxnSp>
        <p:nvCxnSpPr>
          <p:cNvPr id="570" name="Google Shape;570;p48"/>
          <p:cNvCxnSpPr>
            <a:stCxn id="565" idx="0"/>
            <a:endCxn id="571" idx="2"/>
          </p:cNvCxnSpPr>
          <p:nvPr/>
        </p:nvCxnSpPr>
        <p:spPr>
          <a:xfrm rot="-5400000">
            <a:off x="1968900" y="2038550"/>
            <a:ext cx="142500" cy="1024500"/>
          </a:xfrm>
          <a:prstGeom prst="bentConnector2">
            <a:avLst/>
          </a:prstGeom>
          <a:noFill/>
          <a:ln w="19050" cap="flat" cmpd="sng">
            <a:solidFill>
              <a:schemeClr val="dk1"/>
            </a:solidFill>
            <a:prstDash val="solid"/>
            <a:round/>
            <a:headEnd type="none" w="med" len="med"/>
            <a:tailEnd type="none" w="med" len="med"/>
          </a:ln>
        </p:spPr>
      </p:cxnSp>
      <p:cxnSp>
        <p:nvCxnSpPr>
          <p:cNvPr id="572" name="Google Shape;572;p48"/>
          <p:cNvCxnSpPr>
            <a:stCxn id="565" idx="2"/>
            <a:endCxn id="573" idx="2"/>
          </p:cNvCxnSpPr>
          <p:nvPr/>
        </p:nvCxnSpPr>
        <p:spPr>
          <a:xfrm rot="-5400000" flipH="1">
            <a:off x="1968900" y="2739950"/>
            <a:ext cx="142500" cy="1024500"/>
          </a:xfrm>
          <a:prstGeom prst="bentConnector2">
            <a:avLst/>
          </a:prstGeom>
          <a:noFill/>
          <a:ln w="19050" cap="flat" cmpd="sng">
            <a:solidFill>
              <a:schemeClr val="dk1"/>
            </a:solidFill>
            <a:prstDash val="solid"/>
            <a:round/>
            <a:headEnd type="none" w="med" len="med"/>
            <a:tailEnd type="none" w="med" len="med"/>
          </a:ln>
        </p:spPr>
      </p:cxnSp>
      <p:sp>
        <p:nvSpPr>
          <p:cNvPr id="573" name="Google Shape;573;p48"/>
          <p:cNvSpPr/>
          <p:nvPr/>
        </p:nvSpPr>
        <p:spPr>
          <a:xfrm>
            <a:off x="2552461" y="3033108"/>
            <a:ext cx="580500" cy="580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2552461" y="2189392"/>
            <a:ext cx="580500" cy="580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2552461" y="3876825"/>
            <a:ext cx="580500" cy="580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2552461" y="1345675"/>
            <a:ext cx="580500" cy="580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a:off x="2694275" y="1442719"/>
            <a:ext cx="296859" cy="386412"/>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48"/>
          <p:cNvGrpSpPr/>
          <p:nvPr/>
        </p:nvGrpSpPr>
        <p:grpSpPr>
          <a:xfrm>
            <a:off x="2666966" y="2310243"/>
            <a:ext cx="353262" cy="352394"/>
            <a:chOff x="-20946600" y="3317850"/>
            <a:chExt cx="304825" cy="304050"/>
          </a:xfrm>
        </p:grpSpPr>
        <p:sp>
          <p:nvSpPr>
            <p:cNvPr id="576" name="Google Shape;576;p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48"/>
          <p:cNvGrpSpPr/>
          <p:nvPr/>
        </p:nvGrpSpPr>
        <p:grpSpPr>
          <a:xfrm>
            <a:off x="2665286" y="3146727"/>
            <a:ext cx="353262" cy="353262"/>
            <a:chOff x="-20571700" y="4066875"/>
            <a:chExt cx="304825" cy="304825"/>
          </a:xfrm>
        </p:grpSpPr>
        <p:sp>
          <p:nvSpPr>
            <p:cNvPr id="580" name="Google Shape;580;p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8"/>
          <p:cNvSpPr/>
          <p:nvPr/>
        </p:nvSpPr>
        <p:spPr>
          <a:xfrm>
            <a:off x="2666074" y="3990902"/>
            <a:ext cx="353247" cy="35234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PHASES</a:t>
            </a:r>
            <a:endParaRPr/>
          </a:p>
        </p:txBody>
      </p:sp>
      <p:sp>
        <p:nvSpPr>
          <p:cNvPr id="592" name="Google Shape;592;p49"/>
          <p:cNvSpPr txBox="1">
            <a:spLocks noGrp="1"/>
          </p:cNvSpPr>
          <p:nvPr>
            <p:ph type="subTitle" idx="1"/>
          </p:nvPr>
        </p:nvSpPr>
        <p:spPr>
          <a:xfrm>
            <a:off x="4679346" y="1762357"/>
            <a:ext cx="3627000" cy="2538000"/>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Char char="●"/>
            </a:pPr>
            <a:r>
              <a:rPr lang="en"/>
              <a:t>Venus has a beautiful name and is the second planet from the Sun. It’s terribly hot, hotter than Mercury</a:t>
            </a:r>
            <a:endParaRPr/>
          </a:p>
          <a:p>
            <a:pPr marL="274320" lvl="0" indent="-226059" algn="l" rtl="0">
              <a:spcBef>
                <a:spcPts val="1000"/>
              </a:spcBef>
              <a:spcAft>
                <a:spcPts val="0"/>
              </a:spcAft>
              <a:buSzPts val="1400"/>
              <a:buChar char="●"/>
            </a:pPr>
            <a:r>
              <a:rPr lang="en"/>
              <a:t>Saturn is a gas giant and has several rings. This planet is composed mostly of hydrogen and helium</a:t>
            </a:r>
            <a:endParaRPr/>
          </a:p>
          <a:p>
            <a:pPr marL="274320" lvl="0" indent="-226059" algn="l" rtl="0">
              <a:spcBef>
                <a:spcPts val="1000"/>
              </a:spcBef>
              <a:spcAft>
                <a:spcPts val="0"/>
              </a:spcAft>
              <a:buSzPts val="1400"/>
              <a:buChar char="●"/>
            </a:pPr>
            <a:r>
              <a:rPr lang="en"/>
              <a:t>Earth is the third planet from the Sun and the only one that harbors life in the Solar System</a:t>
            </a:r>
            <a:endParaRPr/>
          </a:p>
        </p:txBody>
      </p:sp>
      <p:sp>
        <p:nvSpPr>
          <p:cNvPr id="593" name="Google Shape;593;p49"/>
          <p:cNvSpPr txBox="1">
            <a:spLocks noGrp="1"/>
          </p:cNvSpPr>
          <p:nvPr>
            <p:ph type="subTitle" idx="2"/>
          </p:nvPr>
        </p:nvSpPr>
        <p:spPr>
          <a:xfrm>
            <a:off x="837654" y="1762357"/>
            <a:ext cx="3627000" cy="2538000"/>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Char char="●"/>
            </a:pPr>
            <a:r>
              <a:rPr lang="en"/>
              <a:t>Mercury is the closest planet to the Sun and the smallest one in the Solar System—it’s larger than the Moon</a:t>
            </a:r>
            <a:endParaRPr/>
          </a:p>
          <a:p>
            <a:pPr marL="274320" lvl="0" indent="-226059" algn="l" rtl="0">
              <a:spcBef>
                <a:spcPts val="1000"/>
              </a:spcBef>
              <a:spcAft>
                <a:spcPts val="0"/>
              </a:spcAft>
              <a:buSzPts val="1400"/>
              <a:buChar char="●"/>
            </a:pPr>
            <a:r>
              <a:rPr lang="en"/>
              <a:t>Jupiter is the biggest planet in the Solar System and the fourth-brightest object in the night sky</a:t>
            </a:r>
            <a:endParaRPr/>
          </a:p>
          <a:p>
            <a:pPr marL="274320" lvl="0" indent="-226059" algn="l" rtl="0">
              <a:spcBef>
                <a:spcPts val="1000"/>
              </a:spcBef>
              <a:spcAft>
                <a:spcPts val="0"/>
              </a:spcAft>
              <a:buSzPts val="1400"/>
              <a:buChar char="●"/>
            </a:pPr>
            <a:r>
              <a:rPr lang="en"/>
              <a:t>Neptune is the farthest planet from the Sun. It's also the fourth-largest planet in the Solar System</a:t>
            </a:r>
            <a:endParaRPr/>
          </a:p>
        </p:txBody>
      </p:sp>
      <p:sp>
        <p:nvSpPr>
          <p:cNvPr id="594" name="Google Shape;594;p49"/>
          <p:cNvSpPr txBox="1">
            <a:spLocks noGrp="1"/>
          </p:cNvSpPr>
          <p:nvPr>
            <p:ph type="subTitle" idx="3"/>
          </p:nvPr>
        </p:nvSpPr>
        <p:spPr>
          <a:xfrm>
            <a:off x="837654" y="1510850"/>
            <a:ext cx="36270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01</a:t>
            </a:r>
            <a:endParaRPr/>
          </a:p>
        </p:txBody>
      </p:sp>
      <p:sp>
        <p:nvSpPr>
          <p:cNvPr id="595" name="Google Shape;595;p49"/>
          <p:cNvSpPr txBox="1">
            <a:spLocks noGrp="1"/>
          </p:cNvSpPr>
          <p:nvPr>
            <p:ph type="subTitle" idx="4"/>
          </p:nvPr>
        </p:nvSpPr>
        <p:spPr>
          <a:xfrm>
            <a:off x="4679340" y="1510850"/>
            <a:ext cx="36270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3"/>
          <p:cNvPicPr preferRelativeResize="0">
            <a:picLocks noGrp="1"/>
          </p:cNvPicPr>
          <p:nvPr>
            <p:ph type="pic" idx="3"/>
          </p:nvPr>
        </p:nvPicPr>
        <p:blipFill rotWithShape="1">
          <a:blip r:embed="rId3">
            <a:alphaModFix/>
          </a:blip>
          <a:srcRect l="14838" r="14838"/>
          <a:stretch/>
        </p:blipFill>
        <p:spPr>
          <a:xfrm>
            <a:off x="0" y="0"/>
            <a:ext cx="3617100" cy="5143500"/>
          </a:xfrm>
          <a:prstGeom prst="round1Rect">
            <a:avLst>
              <a:gd name="adj" fmla="val 50000"/>
            </a:avLst>
          </a:prstGeom>
        </p:spPr>
      </p:pic>
      <p:sp>
        <p:nvSpPr>
          <p:cNvPr id="312" name="Google Shape;312;p33"/>
          <p:cNvSpPr txBox="1">
            <a:spLocks noGrp="1"/>
          </p:cNvSpPr>
          <p:nvPr>
            <p:ph type="title"/>
          </p:nvPr>
        </p:nvSpPr>
        <p:spPr>
          <a:xfrm>
            <a:off x="3959875" y="2706325"/>
            <a:ext cx="447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314" name="Google Shape;314;p33"/>
          <p:cNvSpPr txBox="1">
            <a:spLocks noGrp="1"/>
          </p:cNvSpPr>
          <p:nvPr>
            <p:ph type="title" idx="2"/>
          </p:nvPr>
        </p:nvSpPr>
        <p:spPr>
          <a:xfrm>
            <a:off x="3959875" y="1425300"/>
            <a:ext cx="1324200" cy="11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cxnSp>
        <p:nvCxnSpPr>
          <p:cNvPr id="315" name="Google Shape;315;p33"/>
          <p:cNvCxnSpPr/>
          <p:nvPr/>
        </p:nvCxnSpPr>
        <p:spPr>
          <a:xfrm>
            <a:off x="4034000" y="3675352"/>
            <a:ext cx="1214400" cy="0"/>
          </a:xfrm>
          <a:prstGeom prst="straightConnector1">
            <a:avLst/>
          </a:prstGeom>
          <a:noFill/>
          <a:ln w="19050" cap="flat" cmpd="sng">
            <a:solidFill>
              <a:schemeClr val="dk1"/>
            </a:solidFill>
            <a:prstDash val="solid"/>
            <a:round/>
            <a:headEnd type="none" w="med" len="med"/>
            <a:tailEnd type="none" w="med" len="med"/>
          </a:ln>
        </p:spPr>
      </p:cxnSp>
      <p:grpSp>
        <p:nvGrpSpPr>
          <p:cNvPr id="316" name="Google Shape;316;p33"/>
          <p:cNvGrpSpPr/>
          <p:nvPr/>
        </p:nvGrpSpPr>
        <p:grpSpPr>
          <a:xfrm>
            <a:off x="-125967" y="4040224"/>
            <a:ext cx="1406549" cy="1850599"/>
            <a:chOff x="6600675" y="1508650"/>
            <a:chExt cx="794975" cy="1045950"/>
          </a:xfrm>
        </p:grpSpPr>
        <p:sp>
          <p:nvSpPr>
            <p:cNvPr id="317" name="Google Shape;317;p33"/>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848003" y="-1320731"/>
            <a:ext cx="1978747" cy="2324235"/>
            <a:chOff x="5465250" y="3028750"/>
            <a:chExt cx="1232250" cy="1447400"/>
          </a:xfrm>
        </p:grpSpPr>
        <p:sp>
          <p:nvSpPr>
            <p:cNvPr id="321" name="Google Shape;321;p33"/>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&amp; DEVELOPMENT</a:t>
            </a:r>
            <a:endParaRPr/>
          </a:p>
        </p:txBody>
      </p:sp>
      <p:sp>
        <p:nvSpPr>
          <p:cNvPr id="601" name="Google Shape;601;p50"/>
          <p:cNvSpPr txBox="1"/>
          <p:nvPr/>
        </p:nvSpPr>
        <p:spPr>
          <a:xfrm>
            <a:off x="720000" y="4292275"/>
            <a:ext cx="77040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Follow the link in the graph to modify its data and then paste the new one here.</a:t>
            </a:r>
            <a:r>
              <a:rPr lang="en" sz="1200" b="1">
                <a:solidFill>
                  <a:schemeClr val="dk1"/>
                </a:solidFill>
                <a:latin typeface="Open Sans"/>
                <a:ea typeface="Open Sans"/>
                <a:cs typeface="Open Sans"/>
                <a:sym typeface="Open Sans"/>
              </a:rPr>
              <a:t>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Open Sans"/>
              <a:ea typeface="Open Sans"/>
              <a:cs typeface="Open Sans"/>
              <a:sym typeface="Open Sans"/>
            </a:endParaRPr>
          </a:p>
        </p:txBody>
      </p:sp>
      <p:sp>
        <p:nvSpPr>
          <p:cNvPr id="602" name="Google Shape;602;p50"/>
          <p:cNvSpPr txBox="1"/>
          <p:nvPr/>
        </p:nvSpPr>
        <p:spPr>
          <a:xfrm>
            <a:off x="4904400" y="1362152"/>
            <a:ext cx="3519600" cy="10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Mercury is the closest planet to the Sun and the smallest one in the Solar System. This planet’s name has nothing to do with the liquid metal</a:t>
            </a:r>
            <a:endParaRPr>
              <a:solidFill>
                <a:schemeClr val="dk1"/>
              </a:solidFill>
              <a:latin typeface="Open Sans"/>
              <a:ea typeface="Open Sans"/>
              <a:cs typeface="Open Sans"/>
              <a:sym typeface="Open Sans"/>
            </a:endParaRPr>
          </a:p>
        </p:txBody>
      </p:sp>
      <p:graphicFrame>
        <p:nvGraphicFramePr>
          <p:cNvPr id="603" name="Google Shape;603;p50"/>
          <p:cNvGraphicFramePr/>
          <p:nvPr/>
        </p:nvGraphicFramePr>
        <p:xfrm>
          <a:off x="4999875" y="2490859"/>
          <a:ext cx="3424125" cy="1456325"/>
        </p:xfrm>
        <a:graphic>
          <a:graphicData uri="http://schemas.openxmlformats.org/drawingml/2006/table">
            <a:tbl>
              <a:tblPr>
                <a:noFill/>
                <a:tableStyleId>{4236A967-BE65-48A6-AE94-50F69E7A0F5B}</a:tableStyleId>
              </a:tblPr>
              <a:tblGrid>
                <a:gridCol w="561675">
                  <a:extLst>
                    <a:ext uri="{9D8B030D-6E8A-4147-A177-3AD203B41FA5}">
                      <a16:colId xmlns:a16="http://schemas.microsoft.com/office/drawing/2014/main" val="20000"/>
                    </a:ext>
                  </a:extLst>
                </a:gridCol>
                <a:gridCol w="954150">
                  <a:extLst>
                    <a:ext uri="{9D8B030D-6E8A-4147-A177-3AD203B41FA5}">
                      <a16:colId xmlns:a16="http://schemas.microsoft.com/office/drawing/2014/main" val="20001"/>
                    </a:ext>
                  </a:extLst>
                </a:gridCol>
                <a:gridCol w="954150">
                  <a:extLst>
                    <a:ext uri="{9D8B030D-6E8A-4147-A177-3AD203B41FA5}">
                      <a16:colId xmlns:a16="http://schemas.microsoft.com/office/drawing/2014/main" val="20002"/>
                    </a:ext>
                  </a:extLst>
                </a:gridCol>
                <a:gridCol w="954150">
                  <a:extLst>
                    <a:ext uri="{9D8B030D-6E8A-4147-A177-3AD203B41FA5}">
                      <a16:colId xmlns:a16="http://schemas.microsoft.com/office/drawing/2014/main" val="20003"/>
                    </a:ext>
                  </a:extLst>
                </a:gridCol>
              </a:tblGrid>
              <a:tr h="324575">
                <a:tc>
                  <a:txBody>
                    <a:bodyPr/>
                    <a:lstStyle/>
                    <a:p>
                      <a:pPr marL="0" lvl="0" indent="0" algn="ctr" rtl="0">
                        <a:spcBef>
                          <a:spcPts val="0"/>
                        </a:spcBef>
                        <a:spcAft>
                          <a:spcPts val="0"/>
                        </a:spcAft>
                        <a:buNone/>
                      </a:pPr>
                      <a:endParaRPr>
                        <a:solidFill>
                          <a:schemeClr val="dk1"/>
                        </a:solidFill>
                        <a:latin typeface="Montserrat SemiBold"/>
                        <a:ea typeface="Montserrat SemiBold"/>
                        <a:cs typeface="Montserrat SemiBold"/>
                        <a:sym typeface="Montserra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20XX</a:t>
                      </a:r>
                      <a:endParaRPr>
                        <a:solidFill>
                          <a:schemeClr val="dk1"/>
                        </a:solidFill>
                        <a:latin typeface="Montserrat SemiBold"/>
                        <a:ea typeface="Montserrat SemiBold"/>
                        <a:cs typeface="Montserrat SemiBold"/>
                        <a:sym typeface="Montserrat SemiBold"/>
                      </a:endParaRPr>
                    </a:p>
                  </a:txBody>
                  <a:tcPr marL="91425" marR="91425" marT="0" marB="0" anchor="ctr">
                    <a:lnL w="9525" cap="flat" cmpd="sng">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20XX</a:t>
                      </a:r>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20XX</a:t>
                      </a:r>
                      <a:endParaRPr/>
                    </a:p>
                  </a:txBody>
                  <a:tcPr marL="91425" marR="91425" marT="0" marB="0" anchor="ctr">
                    <a:lnL w="19050"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377250">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A</a:t>
                      </a:r>
                      <a:endParaRPr sz="1600">
                        <a:solidFill>
                          <a:schemeClr val="dk1"/>
                        </a:solidFill>
                        <a:latin typeface="Montserrat SemiBold"/>
                        <a:ea typeface="Montserrat SemiBold"/>
                        <a:cs typeface="Montserrat SemiBold"/>
                        <a:sym typeface="Montserra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10%</a:t>
                      </a:r>
                      <a:endParaRPr>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C6BB9D">
                        <a:alpha val="40000"/>
                      </a:srgbClr>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25%</a:t>
                      </a:r>
                      <a:endParaRPr>
                        <a:latin typeface="Open Sans"/>
                        <a:ea typeface="Open Sans"/>
                        <a:cs typeface="Open Sans"/>
                        <a:sym typeface="Open Sans"/>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C6BB9D">
                        <a:alpha val="40000"/>
                      </a:srgbClr>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80%</a:t>
                      </a:r>
                      <a:endParaRPr>
                        <a:latin typeface="Open Sans"/>
                        <a:ea typeface="Open Sans"/>
                        <a:cs typeface="Open Sans"/>
                        <a:sym typeface="Open Sans"/>
                      </a:endParaRPr>
                    </a:p>
                  </a:txBody>
                  <a:tcPr marL="91425" marR="91425" marT="0" marB="0" anchor="ctr">
                    <a:lnL w="19050"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C6BB9D">
                        <a:alpha val="40000"/>
                      </a:srgbClr>
                    </a:solidFill>
                  </a:tcPr>
                </a:tc>
                <a:extLst>
                  <a:ext uri="{0D108BD9-81ED-4DB2-BD59-A6C34878D82A}">
                    <a16:rowId xmlns:a16="http://schemas.microsoft.com/office/drawing/2014/main" val="10001"/>
                  </a:ext>
                </a:extLst>
              </a:tr>
              <a:tr h="377250">
                <a:tc>
                  <a:txBody>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B</a:t>
                      </a:r>
                      <a:endParaRPr sz="1600">
                        <a:solidFill>
                          <a:schemeClr val="lt1"/>
                        </a:solidFill>
                        <a:latin typeface="Montserrat SemiBold"/>
                        <a:ea typeface="Montserrat SemiBold"/>
                        <a:cs typeface="Montserrat SemiBold"/>
                        <a:sym typeface="Montserra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25%</a:t>
                      </a:r>
                      <a:endParaRPr>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77715F">
                        <a:alpha val="40000"/>
                      </a:srgbClr>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40%</a:t>
                      </a:r>
                      <a:endParaRPr>
                        <a:latin typeface="Open Sans"/>
                        <a:ea typeface="Open Sans"/>
                        <a:cs typeface="Open Sans"/>
                        <a:sym typeface="Open Sans"/>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77715F">
                        <a:alpha val="40000"/>
                      </a:srgbClr>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90%</a:t>
                      </a:r>
                      <a:endParaRPr>
                        <a:latin typeface="Open Sans"/>
                        <a:ea typeface="Open Sans"/>
                        <a:cs typeface="Open Sans"/>
                        <a:sym typeface="Open Sans"/>
                      </a:endParaRPr>
                    </a:p>
                  </a:txBody>
                  <a:tcPr marL="91425" marR="91425" marT="0" marB="0" anchor="ctr">
                    <a:lnL w="19050"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77715F">
                        <a:alpha val="40000"/>
                      </a:srgbClr>
                    </a:solidFill>
                  </a:tcPr>
                </a:tc>
                <a:extLst>
                  <a:ext uri="{0D108BD9-81ED-4DB2-BD59-A6C34878D82A}">
                    <a16:rowId xmlns:a16="http://schemas.microsoft.com/office/drawing/2014/main" val="10002"/>
                  </a:ext>
                </a:extLst>
              </a:tr>
              <a:tr h="377250">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C</a:t>
                      </a:r>
                      <a:endParaRPr sz="1600">
                        <a:solidFill>
                          <a:schemeClr val="dk1"/>
                        </a:solidFill>
                        <a:latin typeface="Montserrat SemiBold"/>
                        <a:ea typeface="Montserrat SemiBold"/>
                        <a:cs typeface="Montserrat SemiBold"/>
                        <a:sym typeface="Montserra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45%</a:t>
                      </a:r>
                      <a:endParaRPr>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55C7A6">
                        <a:alpha val="40000"/>
                      </a:srgbClr>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50%</a:t>
                      </a:r>
                      <a:endParaRPr>
                        <a:latin typeface="Open Sans"/>
                        <a:ea typeface="Open Sans"/>
                        <a:cs typeface="Open Sans"/>
                        <a:sym typeface="Open Sans"/>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55C7A6">
                        <a:alpha val="40000"/>
                      </a:srgbClr>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100%</a:t>
                      </a:r>
                      <a:endParaRPr b="1">
                        <a:latin typeface="Open Sans"/>
                        <a:ea typeface="Open Sans"/>
                        <a:cs typeface="Open Sans"/>
                        <a:sym typeface="Open Sans"/>
                      </a:endParaRPr>
                    </a:p>
                  </a:txBody>
                  <a:tcPr marL="91425" marR="91425" marT="0" marB="0" anchor="ctr">
                    <a:lnL w="19050"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55C7A6">
                        <a:alpha val="40000"/>
                      </a:srgbClr>
                    </a:solidFill>
                  </a:tcPr>
                </a:tc>
                <a:extLst>
                  <a:ext uri="{0D108BD9-81ED-4DB2-BD59-A6C34878D82A}">
                    <a16:rowId xmlns:a16="http://schemas.microsoft.com/office/drawing/2014/main" val="10003"/>
                  </a:ext>
                </a:extLst>
              </a:tr>
            </a:tbl>
          </a:graphicData>
        </a:graphic>
      </p:graphicFrame>
      <p:pic>
        <p:nvPicPr>
          <p:cNvPr id="604" name="Google Shape;604;p50" title="Chart">
            <a:hlinkClick r:id="rId4"/>
          </p:cNvPr>
          <p:cNvPicPr preferRelativeResize="0"/>
          <p:nvPr/>
        </p:nvPicPr>
        <p:blipFill>
          <a:blip r:embed="rId5">
            <a:alphaModFix/>
          </a:blip>
          <a:stretch>
            <a:fillRect/>
          </a:stretch>
        </p:blipFill>
        <p:spPr>
          <a:xfrm>
            <a:off x="720000" y="1318675"/>
            <a:ext cx="3928282" cy="2897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THE RESULTS</a:t>
            </a:r>
            <a:endParaRPr/>
          </a:p>
        </p:txBody>
      </p:sp>
      <p:sp>
        <p:nvSpPr>
          <p:cNvPr id="610" name="Google Shape;610;p51"/>
          <p:cNvSpPr txBox="1"/>
          <p:nvPr/>
        </p:nvSpPr>
        <p:spPr>
          <a:xfrm>
            <a:off x="720000" y="4292275"/>
            <a:ext cx="77040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Open Sans"/>
                <a:ea typeface="Open Sans"/>
                <a:cs typeface="Open Sans"/>
                <a:sym typeface="Open Sans"/>
              </a:rPr>
              <a:t>Follow the link in the graph to modify its data and then paste the new one here.</a:t>
            </a:r>
            <a:r>
              <a:rPr lang="en" sz="1200" b="1">
                <a:solidFill>
                  <a:schemeClr val="dk1"/>
                </a:solidFill>
                <a:latin typeface="Open Sans"/>
                <a:ea typeface="Open Sans"/>
                <a:cs typeface="Open Sans"/>
                <a:sym typeface="Open Sans"/>
              </a:rPr>
              <a:t>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Open Sans"/>
              <a:ea typeface="Open Sans"/>
              <a:cs typeface="Open Sans"/>
              <a:sym typeface="Open Sans"/>
            </a:endParaRPr>
          </a:p>
        </p:txBody>
      </p:sp>
      <p:sp>
        <p:nvSpPr>
          <p:cNvPr id="611" name="Google Shape;611;p51"/>
          <p:cNvSpPr/>
          <p:nvPr/>
        </p:nvSpPr>
        <p:spPr>
          <a:xfrm>
            <a:off x="6316498" y="2225970"/>
            <a:ext cx="948300" cy="948300"/>
          </a:xfrm>
          <a:prstGeom prst="donut">
            <a:avLst>
              <a:gd name="adj" fmla="val 2648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1"/>
          <p:cNvSpPr txBox="1"/>
          <p:nvPr/>
        </p:nvSpPr>
        <p:spPr>
          <a:xfrm>
            <a:off x="6304202" y="3270500"/>
            <a:ext cx="2119800" cy="639000"/>
          </a:xfrm>
          <a:prstGeom prst="rect">
            <a:avLst/>
          </a:prstGeom>
          <a:solidFill>
            <a:srgbClr val="C6BB9D">
              <a:alpha val="40000"/>
            </a:srgb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Despite being red, Mars is a cold place</a:t>
            </a:r>
            <a:endParaRPr>
              <a:solidFill>
                <a:schemeClr val="dk1"/>
              </a:solidFill>
              <a:latin typeface="Open Sans"/>
              <a:ea typeface="Open Sans"/>
              <a:cs typeface="Open Sans"/>
              <a:sym typeface="Open Sans"/>
            </a:endParaRPr>
          </a:p>
        </p:txBody>
      </p:sp>
      <p:sp>
        <p:nvSpPr>
          <p:cNvPr id="613" name="Google Shape;613;p51"/>
          <p:cNvSpPr/>
          <p:nvPr/>
        </p:nvSpPr>
        <p:spPr>
          <a:xfrm flipH="1">
            <a:off x="6316402" y="2225970"/>
            <a:ext cx="948300" cy="948300"/>
          </a:xfrm>
          <a:prstGeom prst="blockArc">
            <a:avLst>
              <a:gd name="adj1" fmla="val 8497021"/>
              <a:gd name="adj2" fmla="val 16189993"/>
              <a:gd name="adj3" fmla="val 2648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p:nvPr/>
        </p:nvSpPr>
        <p:spPr>
          <a:xfrm>
            <a:off x="5157202" y="2452225"/>
            <a:ext cx="948600" cy="4959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60%</a:t>
            </a:r>
            <a:endParaRPr sz="2000">
              <a:solidFill>
                <a:schemeClr val="dk1"/>
              </a:solidFill>
              <a:latin typeface="Montserrat SemiBold"/>
              <a:ea typeface="Montserrat SemiBold"/>
              <a:cs typeface="Montserrat SemiBold"/>
              <a:sym typeface="Montserrat SemiBold"/>
            </a:endParaRPr>
          </a:p>
        </p:txBody>
      </p:sp>
      <p:sp>
        <p:nvSpPr>
          <p:cNvPr id="615" name="Google Shape;615;p51"/>
          <p:cNvSpPr txBox="1"/>
          <p:nvPr/>
        </p:nvSpPr>
        <p:spPr>
          <a:xfrm>
            <a:off x="7475402" y="2452225"/>
            <a:ext cx="948600" cy="495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40%</a:t>
            </a:r>
            <a:endParaRPr sz="2000">
              <a:solidFill>
                <a:schemeClr val="dk1"/>
              </a:solidFill>
              <a:latin typeface="Montserrat SemiBold"/>
              <a:ea typeface="Montserrat SemiBold"/>
              <a:cs typeface="Montserrat SemiBold"/>
              <a:sym typeface="Montserrat SemiBold"/>
            </a:endParaRPr>
          </a:p>
        </p:txBody>
      </p:sp>
      <p:cxnSp>
        <p:nvCxnSpPr>
          <p:cNvPr id="616" name="Google Shape;616;p51"/>
          <p:cNvCxnSpPr>
            <a:stCxn id="614" idx="2"/>
            <a:endCxn id="612" idx="1"/>
          </p:cNvCxnSpPr>
          <p:nvPr/>
        </p:nvCxnSpPr>
        <p:spPr>
          <a:xfrm rot="-5400000" flipH="1">
            <a:off x="5646802" y="2932825"/>
            <a:ext cx="642000" cy="672600"/>
          </a:xfrm>
          <a:prstGeom prst="bentConnector2">
            <a:avLst/>
          </a:prstGeom>
          <a:noFill/>
          <a:ln w="19050" cap="flat" cmpd="sng">
            <a:solidFill>
              <a:schemeClr val="dk1"/>
            </a:solidFill>
            <a:prstDash val="solid"/>
            <a:round/>
            <a:headEnd type="none" w="med" len="med"/>
            <a:tailEnd type="none" w="med" len="med"/>
          </a:ln>
        </p:spPr>
      </p:cxnSp>
      <p:sp>
        <p:nvSpPr>
          <p:cNvPr id="617" name="Google Shape;617;p51"/>
          <p:cNvSpPr txBox="1"/>
          <p:nvPr/>
        </p:nvSpPr>
        <p:spPr>
          <a:xfrm>
            <a:off x="5157202" y="1490875"/>
            <a:ext cx="2119800" cy="639000"/>
          </a:xfrm>
          <a:prstGeom prst="rect">
            <a:avLst/>
          </a:prstGeom>
          <a:solidFill>
            <a:srgbClr val="55C7A6">
              <a:alpha val="40000"/>
            </a:srgbClr>
          </a:solid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Open Sans"/>
                <a:ea typeface="Open Sans"/>
                <a:cs typeface="Open Sans"/>
                <a:sym typeface="Open Sans"/>
              </a:rPr>
              <a:t>Saturn is a gas giant and has several rings</a:t>
            </a:r>
            <a:endParaRPr>
              <a:solidFill>
                <a:schemeClr val="dk1"/>
              </a:solidFill>
              <a:latin typeface="Open Sans"/>
              <a:ea typeface="Open Sans"/>
              <a:cs typeface="Open Sans"/>
              <a:sym typeface="Open Sans"/>
            </a:endParaRPr>
          </a:p>
        </p:txBody>
      </p:sp>
      <p:cxnSp>
        <p:nvCxnSpPr>
          <p:cNvPr id="618" name="Google Shape;618;p51"/>
          <p:cNvCxnSpPr>
            <a:stCxn id="617" idx="3"/>
            <a:endCxn id="615" idx="0"/>
          </p:cNvCxnSpPr>
          <p:nvPr/>
        </p:nvCxnSpPr>
        <p:spPr>
          <a:xfrm>
            <a:off x="7277002" y="1810375"/>
            <a:ext cx="672600" cy="642000"/>
          </a:xfrm>
          <a:prstGeom prst="bentConnector2">
            <a:avLst/>
          </a:prstGeom>
          <a:noFill/>
          <a:ln w="19050" cap="flat" cmpd="sng">
            <a:solidFill>
              <a:schemeClr val="dk1"/>
            </a:solidFill>
            <a:prstDash val="solid"/>
            <a:round/>
            <a:headEnd type="none" w="med" len="med"/>
            <a:tailEnd type="none" w="med" len="med"/>
          </a:ln>
        </p:spPr>
      </p:cxnSp>
      <p:cxnSp>
        <p:nvCxnSpPr>
          <p:cNvPr id="619" name="Google Shape;619;p51"/>
          <p:cNvCxnSpPr>
            <a:stCxn id="614" idx="3"/>
            <a:endCxn id="611" idx="2"/>
          </p:cNvCxnSpPr>
          <p:nvPr/>
        </p:nvCxnSpPr>
        <p:spPr>
          <a:xfrm>
            <a:off x="6105802" y="2700175"/>
            <a:ext cx="210600" cy="0"/>
          </a:xfrm>
          <a:prstGeom prst="straightConnector1">
            <a:avLst/>
          </a:prstGeom>
          <a:noFill/>
          <a:ln w="19050" cap="flat" cmpd="sng">
            <a:solidFill>
              <a:schemeClr val="dk1"/>
            </a:solidFill>
            <a:prstDash val="solid"/>
            <a:round/>
            <a:headEnd type="none" w="med" len="med"/>
            <a:tailEnd type="none" w="med" len="med"/>
          </a:ln>
        </p:spPr>
      </p:cxnSp>
      <p:cxnSp>
        <p:nvCxnSpPr>
          <p:cNvPr id="620" name="Google Shape;620;p51"/>
          <p:cNvCxnSpPr>
            <a:stCxn id="611" idx="6"/>
            <a:endCxn id="615" idx="1"/>
          </p:cNvCxnSpPr>
          <p:nvPr/>
        </p:nvCxnSpPr>
        <p:spPr>
          <a:xfrm>
            <a:off x="7264798" y="2700120"/>
            <a:ext cx="210600" cy="0"/>
          </a:xfrm>
          <a:prstGeom prst="straightConnector1">
            <a:avLst/>
          </a:prstGeom>
          <a:noFill/>
          <a:ln w="19050" cap="flat" cmpd="sng">
            <a:solidFill>
              <a:schemeClr val="dk1"/>
            </a:solidFill>
            <a:prstDash val="solid"/>
            <a:round/>
            <a:headEnd type="none" w="med" len="med"/>
            <a:tailEnd type="none" w="med" len="med"/>
          </a:ln>
        </p:spPr>
      </p:cxnSp>
      <p:pic>
        <p:nvPicPr>
          <p:cNvPr id="621" name="Google Shape;621;p51" title="Chart">
            <a:hlinkClick r:id="rId4"/>
          </p:cNvPr>
          <p:cNvPicPr preferRelativeResize="0"/>
          <p:nvPr/>
        </p:nvPicPr>
        <p:blipFill>
          <a:blip r:embed="rId5">
            <a:alphaModFix/>
          </a:blip>
          <a:stretch>
            <a:fillRect/>
          </a:stretch>
        </p:blipFill>
        <p:spPr>
          <a:xfrm>
            <a:off x="720000" y="1298400"/>
            <a:ext cx="3874351" cy="2892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2"/>
          <p:cNvSpPr txBox="1"/>
          <p:nvPr/>
        </p:nvSpPr>
        <p:spPr>
          <a:xfrm flipH="1">
            <a:off x="6145772" y="1474550"/>
            <a:ext cx="2278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VENUS</a:t>
            </a:r>
            <a:endParaRPr sz="2000">
              <a:solidFill>
                <a:schemeClr val="dk1"/>
              </a:solidFill>
              <a:latin typeface="Montserrat SemiBold"/>
              <a:ea typeface="Montserrat SemiBold"/>
              <a:cs typeface="Montserrat SemiBold"/>
              <a:sym typeface="Montserrat SemiBold"/>
            </a:endParaRPr>
          </a:p>
        </p:txBody>
      </p:sp>
      <p:sp>
        <p:nvSpPr>
          <p:cNvPr id="627" name="Google Shape;627;p52"/>
          <p:cNvSpPr txBox="1"/>
          <p:nvPr/>
        </p:nvSpPr>
        <p:spPr>
          <a:xfrm flipH="1">
            <a:off x="6145798" y="3048749"/>
            <a:ext cx="2278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MERCURY</a:t>
            </a:r>
            <a:endParaRPr sz="2000">
              <a:solidFill>
                <a:schemeClr val="dk1"/>
              </a:solidFill>
              <a:latin typeface="Montserrat SemiBold"/>
              <a:ea typeface="Montserrat SemiBold"/>
              <a:cs typeface="Montserrat SemiBold"/>
              <a:sym typeface="Montserrat SemiBold"/>
            </a:endParaRPr>
          </a:p>
        </p:txBody>
      </p:sp>
      <p:sp>
        <p:nvSpPr>
          <p:cNvPr id="628" name="Google Shape;628;p5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OF RECYCLING PLANTS</a:t>
            </a:r>
            <a:endParaRPr dirty="0"/>
          </a:p>
        </p:txBody>
      </p:sp>
      <p:sp>
        <p:nvSpPr>
          <p:cNvPr id="629" name="Google Shape;629;p52"/>
          <p:cNvSpPr txBox="1"/>
          <p:nvPr/>
        </p:nvSpPr>
        <p:spPr>
          <a:xfrm flipH="1">
            <a:off x="6145784" y="1809776"/>
            <a:ext cx="2278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630" name="Google Shape;630;p52"/>
          <p:cNvSpPr txBox="1"/>
          <p:nvPr/>
        </p:nvSpPr>
        <p:spPr>
          <a:xfrm flipH="1">
            <a:off x="6145800" y="3383974"/>
            <a:ext cx="2278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Mercury is the closest planet to the Sun</a:t>
            </a:r>
            <a:endParaRPr>
              <a:solidFill>
                <a:schemeClr val="dk1"/>
              </a:solidFill>
              <a:latin typeface="Open Sans"/>
              <a:ea typeface="Open Sans"/>
              <a:cs typeface="Open Sans"/>
              <a:sym typeface="Open Sans"/>
            </a:endParaRPr>
          </a:p>
        </p:txBody>
      </p:sp>
      <p:grpSp>
        <p:nvGrpSpPr>
          <p:cNvPr id="631" name="Google Shape;631;p52"/>
          <p:cNvGrpSpPr/>
          <p:nvPr/>
        </p:nvGrpSpPr>
        <p:grpSpPr>
          <a:xfrm>
            <a:off x="719991" y="1703143"/>
            <a:ext cx="4919741" cy="2620545"/>
            <a:chOff x="233350" y="949250"/>
            <a:chExt cx="7137300" cy="3802300"/>
          </a:xfrm>
        </p:grpSpPr>
        <p:sp>
          <p:nvSpPr>
            <p:cNvPr id="632" name="Google Shape;632;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5C7A6">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2"/>
          <p:cNvGrpSpPr/>
          <p:nvPr/>
        </p:nvGrpSpPr>
        <p:grpSpPr>
          <a:xfrm rot="2700000">
            <a:off x="3894891" y="1929879"/>
            <a:ext cx="335959" cy="335251"/>
            <a:chOff x="6504006" y="4271862"/>
            <a:chExt cx="466809" cy="465825"/>
          </a:xfrm>
        </p:grpSpPr>
        <p:grpSp>
          <p:nvGrpSpPr>
            <p:cNvPr id="684" name="Google Shape;684;p52"/>
            <p:cNvGrpSpPr/>
            <p:nvPr/>
          </p:nvGrpSpPr>
          <p:grpSpPr>
            <a:xfrm rot="-2447521">
              <a:off x="6569850" y="4341709"/>
              <a:ext cx="335120" cy="326131"/>
              <a:chOff x="6652400" y="1831425"/>
              <a:chExt cx="743250" cy="723175"/>
            </a:xfrm>
          </p:grpSpPr>
          <p:sp>
            <p:nvSpPr>
              <p:cNvPr id="685" name="Google Shape;685;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2"/>
            <p:cNvGrpSpPr/>
            <p:nvPr/>
          </p:nvGrpSpPr>
          <p:grpSpPr>
            <a:xfrm rot="-2447521">
              <a:off x="6569850" y="4341709"/>
              <a:ext cx="335120" cy="326131"/>
              <a:chOff x="6652400" y="1831425"/>
              <a:chExt cx="743250" cy="723175"/>
            </a:xfrm>
          </p:grpSpPr>
          <p:sp>
            <p:nvSpPr>
              <p:cNvPr id="688" name="Google Shape;688;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 name="Google Shape;690;p52"/>
          <p:cNvGrpSpPr/>
          <p:nvPr/>
        </p:nvGrpSpPr>
        <p:grpSpPr>
          <a:xfrm rot="5953133">
            <a:off x="3939795" y="2232772"/>
            <a:ext cx="336001" cy="335273"/>
            <a:chOff x="6504345" y="4271656"/>
            <a:chExt cx="466865" cy="465853"/>
          </a:xfrm>
        </p:grpSpPr>
        <p:grpSp>
          <p:nvGrpSpPr>
            <p:cNvPr id="691" name="Google Shape;691;p52"/>
            <p:cNvGrpSpPr/>
            <p:nvPr/>
          </p:nvGrpSpPr>
          <p:grpSpPr>
            <a:xfrm rot="-2447489">
              <a:off x="6570199" y="4341506"/>
              <a:ext cx="335158" cy="326153"/>
              <a:chOff x="6652400" y="1831425"/>
              <a:chExt cx="743250" cy="723175"/>
            </a:xfrm>
          </p:grpSpPr>
          <p:sp>
            <p:nvSpPr>
              <p:cNvPr id="692" name="Google Shape;692;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2"/>
            <p:cNvGrpSpPr/>
            <p:nvPr/>
          </p:nvGrpSpPr>
          <p:grpSpPr>
            <a:xfrm rot="-2447489">
              <a:off x="6570199" y="4341506"/>
              <a:ext cx="335158" cy="326153"/>
              <a:chOff x="6652400" y="1831425"/>
              <a:chExt cx="743250" cy="723175"/>
            </a:xfrm>
          </p:grpSpPr>
          <p:sp>
            <p:nvSpPr>
              <p:cNvPr id="695" name="Google Shape;695;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 name="Google Shape;697;p52"/>
          <p:cNvGrpSpPr/>
          <p:nvPr/>
        </p:nvGrpSpPr>
        <p:grpSpPr>
          <a:xfrm rot="5953133">
            <a:off x="3047620" y="2746447"/>
            <a:ext cx="336001" cy="335273"/>
            <a:chOff x="6504345" y="4271656"/>
            <a:chExt cx="466865" cy="465853"/>
          </a:xfrm>
        </p:grpSpPr>
        <p:grpSp>
          <p:nvGrpSpPr>
            <p:cNvPr id="698" name="Google Shape;698;p52"/>
            <p:cNvGrpSpPr/>
            <p:nvPr/>
          </p:nvGrpSpPr>
          <p:grpSpPr>
            <a:xfrm rot="-2447489">
              <a:off x="6570199" y="4341506"/>
              <a:ext cx="335158" cy="326153"/>
              <a:chOff x="6652400" y="1831425"/>
              <a:chExt cx="743250" cy="723175"/>
            </a:xfrm>
          </p:grpSpPr>
          <p:sp>
            <p:nvSpPr>
              <p:cNvPr id="699" name="Google Shape;699;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2"/>
            <p:cNvGrpSpPr/>
            <p:nvPr/>
          </p:nvGrpSpPr>
          <p:grpSpPr>
            <a:xfrm rot="-2447489">
              <a:off x="6570199" y="4341506"/>
              <a:ext cx="335158" cy="326153"/>
              <a:chOff x="6652400" y="1831425"/>
              <a:chExt cx="743250" cy="723175"/>
            </a:xfrm>
          </p:grpSpPr>
          <p:sp>
            <p:nvSpPr>
              <p:cNvPr id="702" name="Google Shape;702;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 name="Google Shape;704;p52"/>
          <p:cNvGrpSpPr/>
          <p:nvPr/>
        </p:nvGrpSpPr>
        <p:grpSpPr>
          <a:xfrm rot="2700000">
            <a:off x="1367331" y="2232858"/>
            <a:ext cx="336000" cy="335272"/>
            <a:chOff x="6504345" y="4271656"/>
            <a:chExt cx="466865" cy="465853"/>
          </a:xfrm>
        </p:grpSpPr>
        <p:grpSp>
          <p:nvGrpSpPr>
            <p:cNvPr id="705" name="Google Shape;705;p52"/>
            <p:cNvGrpSpPr/>
            <p:nvPr/>
          </p:nvGrpSpPr>
          <p:grpSpPr>
            <a:xfrm rot="-2447489">
              <a:off x="6570199" y="4341506"/>
              <a:ext cx="335158" cy="326153"/>
              <a:chOff x="6652400" y="1831425"/>
              <a:chExt cx="743250" cy="723175"/>
            </a:xfrm>
          </p:grpSpPr>
          <p:sp>
            <p:nvSpPr>
              <p:cNvPr id="706" name="Google Shape;706;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2"/>
            <p:cNvGrpSpPr/>
            <p:nvPr/>
          </p:nvGrpSpPr>
          <p:grpSpPr>
            <a:xfrm rot="-2447489">
              <a:off x="6570199" y="4341506"/>
              <a:ext cx="335158" cy="326153"/>
              <a:chOff x="6652400" y="1831425"/>
              <a:chExt cx="743250" cy="723175"/>
            </a:xfrm>
          </p:grpSpPr>
          <p:sp>
            <p:nvSpPr>
              <p:cNvPr id="709" name="Google Shape;709;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52"/>
          <p:cNvGrpSpPr/>
          <p:nvPr/>
        </p:nvGrpSpPr>
        <p:grpSpPr>
          <a:xfrm rot="-900100">
            <a:off x="1865125" y="3408766"/>
            <a:ext cx="336017" cy="335288"/>
            <a:chOff x="6504345" y="4271656"/>
            <a:chExt cx="466865" cy="465853"/>
          </a:xfrm>
        </p:grpSpPr>
        <p:grpSp>
          <p:nvGrpSpPr>
            <p:cNvPr id="712" name="Google Shape;712;p52"/>
            <p:cNvGrpSpPr/>
            <p:nvPr/>
          </p:nvGrpSpPr>
          <p:grpSpPr>
            <a:xfrm rot="-2447489">
              <a:off x="6570199" y="4341506"/>
              <a:ext cx="335158" cy="326153"/>
              <a:chOff x="6652400" y="1831425"/>
              <a:chExt cx="743250" cy="723175"/>
            </a:xfrm>
          </p:grpSpPr>
          <p:sp>
            <p:nvSpPr>
              <p:cNvPr id="713" name="Google Shape;713;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2"/>
            <p:cNvGrpSpPr/>
            <p:nvPr/>
          </p:nvGrpSpPr>
          <p:grpSpPr>
            <a:xfrm rot="-2447489">
              <a:off x="6570199" y="4341506"/>
              <a:ext cx="335158" cy="326153"/>
              <a:chOff x="6652400" y="1831425"/>
              <a:chExt cx="743250" cy="723175"/>
            </a:xfrm>
          </p:grpSpPr>
          <p:sp>
            <p:nvSpPr>
              <p:cNvPr id="716" name="Google Shape;716;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52"/>
          <p:cNvGrpSpPr/>
          <p:nvPr/>
        </p:nvGrpSpPr>
        <p:grpSpPr>
          <a:xfrm rot="6547936">
            <a:off x="1191036" y="1929953"/>
            <a:ext cx="336029" cy="335301"/>
            <a:chOff x="6504345" y="4271656"/>
            <a:chExt cx="466865" cy="465853"/>
          </a:xfrm>
        </p:grpSpPr>
        <p:grpSp>
          <p:nvGrpSpPr>
            <p:cNvPr id="719" name="Google Shape;719;p52"/>
            <p:cNvGrpSpPr/>
            <p:nvPr/>
          </p:nvGrpSpPr>
          <p:grpSpPr>
            <a:xfrm rot="-2447489">
              <a:off x="6570199" y="4341506"/>
              <a:ext cx="335158" cy="326153"/>
              <a:chOff x="6652400" y="1831425"/>
              <a:chExt cx="743250" cy="723175"/>
            </a:xfrm>
          </p:grpSpPr>
          <p:sp>
            <p:nvSpPr>
              <p:cNvPr id="720" name="Google Shape;720;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2"/>
            <p:cNvGrpSpPr/>
            <p:nvPr/>
          </p:nvGrpSpPr>
          <p:grpSpPr>
            <a:xfrm rot="-2447489">
              <a:off x="6570199" y="4341506"/>
              <a:ext cx="335158" cy="326153"/>
              <a:chOff x="6652400" y="1831425"/>
              <a:chExt cx="743250" cy="723175"/>
            </a:xfrm>
          </p:grpSpPr>
          <p:sp>
            <p:nvSpPr>
              <p:cNvPr id="723" name="Google Shape;723;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 name="Google Shape;725;p52"/>
          <p:cNvGrpSpPr/>
          <p:nvPr/>
        </p:nvGrpSpPr>
        <p:grpSpPr>
          <a:xfrm rot="746134">
            <a:off x="3158079" y="2957152"/>
            <a:ext cx="336044" cy="335315"/>
            <a:chOff x="6504345" y="4271656"/>
            <a:chExt cx="466865" cy="465853"/>
          </a:xfrm>
        </p:grpSpPr>
        <p:grpSp>
          <p:nvGrpSpPr>
            <p:cNvPr id="726" name="Google Shape;726;p52"/>
            <p:cNvGrpSpPr/>
            <p:nvPr/>
          </p:nvGrpSpPr>
          <p:grpSpPr>
            <a:xfrm rot="-2447489">
              <a:off x="6570199" y="4341506"/>
              <a:ext cx="335158" cy="326153"/>
              <a:chOff x="6652400" y="1831425"/>
              <a:chExt cx="743250" cy="723175"/>
            </a:xfrm>
          </p:grpSpPr>
          <p:sp>
            <p:nvSpPr>
              <p:cNvPr id="727" name="Google Shape;727;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2"/>
            <p:cNvGrpSpPr/>
            <p:nvPr/>
          </p:nvGrpSpPr>
          <p:grpSpPr>
            <a:xfrm rot="-2447489">
              <a:off x="6570199" y="4341506"/>
              <a:ext cx="335158" cy="326153"/>
              <a:chOff x="6652400" y="1831425"/>
              <a:chExt cx="743250" cy="723175"/>
            </a:xfrm>
          </p:grpSpPr>
          <p:sp>
            <p:nvSpPr>
              <p:cNvPr id="730" name="Google Shape;730;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 name="Google Shape;732;p52"/>
          <p:cNvGrpSpPr/>
          <p:nvPr/>
        </p:nvGrpSpPr>
        <p:grpSpPr>
          <a:xfrm rot="746134">
            <a:off x="4935654" y="3606002"/>
            <a:ext cx="336044" cy="335315"/>
            <a:chOff x="6504345" y="4271656"/>
            <a:chExt cx="466865" cy="465853"/>
          </a:xfrm>
        </p:grpSpPr>
        <p:grpSp>
          <p:nvGrpSpPr>
            <p:cNvPr id="733" name="Google Shape;733;p52"/>
            <p:cNvGrpSpPr/>
            <p:nvPr/>
          </p:nvGrpSpPr>
          <p:grpSpPr>
            <a:xfrm rot="-2447489">
              <a:off x="6570199" y="4341506"/>
              <a:ext cx="335158" cy="326153"/>
              <a:chOff x="6652400" y="1831425"/>
              <a:chExt cx="743250" cy="723175"/>
            </a:xfrm>
          </p:grpSpPr>
          <p:sp>
            <p:nvSpPr>
              <p:cNvPr id="734" name="Google Shape;734;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2"/>
            <p:cNvGrpSpPr/>
            <p:nvPr/>
          </p:nvGrpSpPr>
          <p:grpSpPr>
            <a:xfrm rot="-2447489">
              <a:off x="6570199" y="4341506"/>
              <a:ext cx="335158" cy="326153"/>
              <a:chOff x="6652400" y="1831425"/>
              <a:chExt cx="743250" cy="723175"/>
            </a:xfrm>
          </p:grpSpPr>
          <p:sp>
            <p:nvSpPr>
              <p:cNvPr id="737" name="Google Shape;737;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52"/>
          <p:cNvGrpSpPr/>
          <p:nvPr/>
        </p:nvGrpSpPr>
        <p:grpSpPr>
          <a:xfrm rot="2700000">
            <a:off x="4226356" y="2147683"/>
            <a:ext cx="336000" cy="335272"/>
            <a:chOff x="6504345" y="4271656"/>
            <a:chExt cx="466865" cy="465853"/>
          </a:xfrm>
        </p:grpSpPr>
        <p:grpSp>
          <p:nvGrpSpPr>
            <p:cNvPr id="740" name="Google Shape;740;p52"/>
            <p:cNvGrpSpPr/>
            <p:nvPr/>
          </p:nvGrpSpPr>
          <p:grpSpPr>
            <a:xfrm rot="-2447489">
              <a:off x="6570199" y="4341506"/>
              <a:ext cx="335158" cy="326153"/>
              <a:chOff x="6652400" y="1831425"/>
              <a:chExt cx="743250" cy="723175"/>
            </a:xfrm>
          </p:grpSpPr>
          <p:sp>
            <p:nvSpPr>
              <p:cNvPr id="741" name="Google Shape;741;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52"/>
            <p:cNvGrpSpPr/>
            <p:nvPr/>
          </p:nvGrpSpPr>
          <p:grpSpPr>
            <a:xfrm rot="-2447489">
              <a:off x="6570199" y="4341506"/>
              <a:ext cx="335158" cy="326153"/>
              <a:chOff x="6652400" y="1831425"/>
              <a:chExt cx="743250" cy="723175"/>
            </a:xfrm>
          </p:grpSpPr>
          <p:sp>
            <p:nvSpPr>
              <p:cNvPr id="744" name="Google Shape;744;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 name="Google Shape;746;p52"/>
          <p:cNvGrpSpPr/>
          <p:nvPr/>
        </p:nvGrpSpPr>
        <p:grpSpPr>
          <a:xfrm rot="2700000">
            <a:off x="1642106" y="3046945"/>
            <a:ext cx="336000" cy="335272"/>
            <a:chOff x="6504345" y="4271656"/>
            <a:chExt cx="466865" cy="465853"/>
          </a:xfrm>
        </p:grpSpPr>
        <p:grpSp>
          <p:nvGrpSpPr>
            <p:cNvPr id="747" name="Google Shape;747;p52"/>
            <p:cNvGrpSpPr/>
            <p:nvPr/>
          </p:nvGrpSpPr>
          <p:grpSpPr>
            <a:xfrm rot="-2447489">
              <a:off x="6570199" y="4341506"/>
              <a:ext cx="335158" cy="326153"/>
              <a:chOff x="6652400" y="1831425"/>
              <a:chExt cx="743250" cy="723175"/>
            </a:xfrm>
          </p:grpSpPr>
          <p:sp>
            <p:nvSpPr>
              <p:cNvPr id="748" name="Google Shape;748;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2"/>
            <p:cNvGrpSpPr/>
            <p:nvPr/>
          </p:nvGrpSpPr>
          <p:grpSpPr>
            <a:xfrm rot="-2447489">
              <a:off x="6570199" y="4341506"/>
              <a:ext cx="335158" cy="326153"/>
              <a:chOff x="6652400" y="1831425"/>
              <a:chExt cx="743250" cy="723175"/>
            </a:xfrm>
          </p:grpSpPr>
          <p:sp>
            <p:nvSpPr>
              <p:cNvPr id="751" name="Google Shape;751;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3" name="Google Shape;753;p52"/>
          <p:cNvGrpSpPr/>
          <p:nvPr/>
        </p:nvGrpSpPr>
        <p:grpSpPr>
          <a:xfrm rot="4571958">
            <a:off x="2392417" y="1705393"/>
            <a:ext cx="336040" cy="335312"/>
            <a:chOff x="6504345" y="4271656"/>
            <a:chExt cx="466865" cy="465853"/>
          </a:xfrm>
        </p:grpSpPr>
        <p:grpSp>
          <p:nvGrpSpPr>
            <p:cNvPr id="754" name="Google Shape;754;p52"/>
            <p:cNvGrpSpPr/>
            <p:nvPr/>
          </p:nvGrpSpPr>
          <p:grpSpPr>
            <a:xfrm rot="-2447489">
              <a:off x="6570199" y="4341506"/>
              <a:ext cx="335158" cy="326153"/>
              <a:chOff x="6652400" y="1831425"/>
              <a:chExt cx="743250" cy="723175"/>
            </a:xfrm>
          </p:grpSpPr>
          <p:sp>
            <p:nvSpPr>
              <p:cNvPr id="755" name="Google Shape;755;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2"/>
            <p:cNvGrpSpPr/>
            <p:nvPr/>
          </p:nvGrpSpPr>
          <p:grpSpPr>
            <a:xfrm rot="-2447489">
              <a:off x="6570199" y="4341506"/>
              <a:ext cx="335158" cy="326153"/>
              <a:chOff x="6652400" y="1831425"/>
              <a:chExt cx="743250" cy="723175"/>
            </a:xfrm>
          </p:grpSpPr>
          <p:sp>
            <p:nvSpPr>
              <p:cNvPr id="758" name="Google Shape;758;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 name="Google Shape;760;p52"/>
          <p:cNvGrpSpPr/>
          <p:nvPr/>
        </p:nvGrpSpPr>
        <p:grpSpPr>
          <a:xfrm rot="-1800044">
            <a:off x="5786400" y="1468856"/>
            <a:ext cx="336346" cy="335921"/>
            <a:chOff x="5685160" y="1684294"/>
            <a:chExt cx="336354" cy="335928"/>
          </a:xfrm>
        </p:grpSpPr>
        <p:grpSp>
          <p:nvGrpSpPr>
            <p:cNvPr id="761" name="Google Shape;761;p52"/>
            <p:cNvGrpSpPr/>
            <p:nvPr/>
          </p:nvGrpSpPr>
          <p:grpSpPr>
            <a:xfrm rot="2514195">
              <a:off x="5732703" y="1734855"/>
              <a:ext cx="241268" cy="234805"/>
              <a:chOff x="6652400" y="1831425"/>
              <a:chExt cx="743250" cy="723175"/>
            </a:xfrm>
          </p:grpSpPr>
          <p:sp>
            <p:nvSpPr>
              <p:cNvPr id="762" name="Google Shape;762;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2"/>
            <p:cNvGrpSpPr/>
            <p:nvPr/>
          </p:nvGrpSpPr>
          <p:grpSpPr>
            <a:xfrm rot="2514195">
              <a:off x="5732703" y="1734855"/>
              <a:ext cx="241268" cy="234805"/>
              <a:chOff x="6652400" y="1831425"/>
              <a:chExt cx="743250" cy="723175"/>
            </a:xfrm>
          </p:grpSpPr>
          <p:sp>
            <p:nvSpPr>
              <p:cNvPr id="765" name="Google Shape;765;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 name="Google Shape;767;p52"/>
          <p:cNvGrpSpPr/>
          <p:nvPr/>
        </p:nvGrpSpPr>
        <p:grpSpPr>
          <a:xfrm rot="1800044">
            <a:off x="5786400" y="3015456"/>
            <a:ext cx="336346" cy="335921"/>
            <a:chOff x="5685160" y="1684294"/>
            <a:chExt cx="336354" cy="335928"/>
          </a:xfrm>
        </p:grpSpPr>
        <p:grpSp>
          <p:nvGrpSpPr>
            <p:cNvPr id="768" name="Google Shape;768;p52"/>
            <p:cNvGrpSpPr/>
            <p:nvPr/>
          </p:nvGrpSpPr>
          <p:grpSpPr>
            <a:xfrm rot="2514195">
              <a:off x="5732703" y="1734855"/>
              <a:ext cx="241268" cy="234805"/>
              <a:chOff x="6652400" y="1831425"/>
              <a:chExt cx="743250" cy="723175"/>
            </a:xfrm>
          </p:grpSpPr>
          <p:sp>
            <p:nvSpPr>
              <p:cNvPr id="769" name="Google Shape;769;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52"/>
            <p:cNvGrpSpPr/>
            <p:nvPr/>
          </p:nvGrpSpPr>
          <p:grpSpPr>
            <a:xfrm rot="2514195">
              <a:off x="5732703" y="1734855"/>
              <a:ext cx="241268" cy="234805"/>
              <a:chOff x="6652400" y="1831425"/>
              <a:chExt cx="743250" cy="723175"/>
            </a:xfrm>
          </p:grpSpPr>
          <p:sp>
            <p:nvSpPr>
              <p:cNvPr id="772" name="Google Shape;772;p52"/>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2"/>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4" name="Google Shape;774;p52"/>
          <p:cNvSpPr txBox="1"/>
          <p:nvPr/>
        </p:nvSpPr>
        <p:spPr>
          <a:xfrm flipH="1">
            <a:off x="6256685" y="2470975"/>
            <a:ext cx="2025300" cy="385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Open Sans"/>
                <a:ea typeface="Open Sans"/>
                <a:cs typeface="Open Sans"/>
                <a:sym typeface="Open Sans"/>
              </a:rPr>
              <a:t>12 recycling plants</a:t>
            </a:r>
            <a:endParaRPr>
              <a:solidFill>
                <a:schemeClr val="lt1"/>
              </a:solidFill>
              <a:latin typeface="Open Sans"/>
              <a:ea typeface="Open Sans"/>
              <a:cs typeface="Open Sans"/>
              <a:sym typeface="Open Sans"/>
            </a:endParaRPr>
          </a:p>
        </p:txBody>
      </p:sp>
      <p:sp>
        <p:nvSpPr>
          <p:cNvPr id="775" name="Google Shape;775;p52"/>
          <p:cNvSpPr txBox="1"/>
          <p:nvPr/>
        </p:nvSpPr>
        <p:spPr>
          <a:xfrm flipH="1">
            <a:off x="6256685" y="4037399"/>
            <a:ext cx="2025300" cy="3855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Open Sans"/>
                <a:ea typeface="Open Sans"/>
                <a:cs typeface="Open Sans"/>
                <a:sym typeface="Open Sans"/>
              </a:rPr>
              <a:t>4 recycling plants</a:t>
            </a:r>
            <a:endParaRPr>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SUMMARY</a:t>
            </a:r>
            <a:endParaRPr/>
          </a:p>
        </p:txBody>
      </p:sp>
      <p:sp>
        <p:nvSpPr>
          <p:cNvPr id="781" name="Google Shape;781;p53"/>
          <p:cNvSpPr txBox="1"/>
          <p:nvPr/>
        </p:nvSpPr>
        <p:spPr>
          <a:xfrm>
            <a:off x="720000" y="1693989"/>
            <a:ext cx="4144500" cy="290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Despite being red, Mars is actually a cold place. It's full of iron oxide dust, which gives the planet its reddish cast. Earth is the third planet from the Sun and the only one that harbors life in the Solar System. We all live on this planet:</a:t>
            </a:r>
            <a:endParaRPr>
              <a:solidFill>
                <a:schemeClr val="dk1"/>
              </a:solidFill>
              <a:latin typeface="Open Sans"/>
              <a:ea typeface="Open Sans"/>
              <a:cs typeface="Open Sans"/>
              <a:sym typeface="Open Sans"/>
            </a:endParaRPr>
          </a:p>
          <a:p>
            <a:pPr marL="457200" lvl="0" indent="-317500" algn="l" rtl="0">
              <a:lnSpc>
                <a:spcPct val="115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Ceres is located in the main asteroid belt</a:t>
            </a:r>
            <a:endParaRPr>
              <a:solidFill>
                <a:schemeClr val="dk1"/>
              </a:solidFill>
              <a:latin typeface="Open Sans"/>
              <a:ea typeface="Open Sans"/>
              <a:cs typeface="Open Sans"/>
              <a:sym typeface="Open Sans"/>
            </a:endParaRPr>
          </a:p>
          <a:p>
            <a:pPr marL="457200" lvl="0" indent="-317500" algn="l" rtl="0">
              <a:lnSpc>
                <a:spcPct val="115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The Moon is Earth’s natural satellite</a:t>
            </a:r>
            <a:endParaRPr>
              <a:solidFill>
                <a:schemeClr val="dk1"/>
              </a:solidFill>
              <a:latin typeface="Open Sans"/>
              <a:ea typeface="Open Sans"/>
              <a:cs typeface="Open Sans"/>
              <a:sym typeface="Open Sans"/>
            </a:endParaRPr>
          </a:p>
          <a:p>
            <a:pPr marL="457200" lvl="0" indent="-317500" algn="l" rtl="0">
              <a:lnSpc>
                <a:spcPct val="115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Neptune is very far away from us</a:t>
            </a:r>
            <a:endParaRPr>
              <a:solidFill>
                <a:schemeClr val="dk1"/>
              </a:solidFill>
              <a:latin typeface="Open Sans"/>
              <a:ea typeface="Open Sans"/>
              <a:cs typeface="Open Sans"/>
              <a:sym typeface="Open Sans"/>
            </a:endParaRPr>
          </a:p>
          <a:p>
            <a:pPr marL="457200" lvl="0" indent="-317500" algn="l" rtl="0">
              <a:lnSpc>
                <a:spcPct val="115000"/>
              </a:lnSpc>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Pluto is now considered a dwarf planet</a:t>
            </a:r>
            <a:endParaRPr>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p:txBody>
      </p:sp>
      <p:sp>
        <p:nvSpPr>
          <p:cNvPr id="782" name="Google Shape;782;p53"/>
          <p:cNvSpPr txBox="1"/>
          <p:nvPr/>
        </p:nvSpPr>
        <p:spPr>
          <a:xfrm>
            <a:off x="720000" y="1414465"/>
            <a:ext cx="2509200" cy="461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MARS &amp; EARTH</a:t>
            </a:r>
            <a:endParaRPr sz="2000">
              <a:solidFill>
                <a:schemeClr val="dk1"/>
              </a:solidFill>
              <a:latin typeface="Montserrat SemiBold"/>
              <a:ea typeface="Montserrat SemiBold"/>
              <a:cs typeface="Montserrat SemiBold"/>
              <a:sym typeface="Montserrat SemiBold"/>
            </a:endParaRPr>
          </a:p>
        </p:txBody>
      </p:sp>
      <p:sp>
        <p:nvSpPr>
          <p:cNvPr id="783" name="Google Shape;783;p53"/>
          <p:cNvSpPr txBox="1"/>
          <p:nvPr/>
        </p:nvSpPr>
        <p:spPr>
          <a:xfrm>
            <a:off x="5543575" y="1414475"/>
            <a:ext cx="2887200" cy="461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000">
                <a:solidFill>
                  <a:schemeClr val="dk1"/>
                </a:solidFill>
                <a:latin typeface="Montserrat SemiBold"/>
                <a:ea typeface="Montserrat SemiBold"/>
                <a:cs typeface="Montserrat SemiBold"/>
                <a:sym typeface="Montserrat SemiBold"/>
              </a:rPr>
              <a:t>DISCUSSION 01</a:t>
            </a:r>
            <a:endParaRPr sz="2000">
              <a:solidFill>
                <a:schemeClr val="dk1"/>
              </a:solidFill>
              <a:latin typeface="Montserrat SemiBold"/>
              <a:ea typeface="Montserrat SemiBold"/>
              <a:cs typeface="Montserrat SemiBold"/>
              <a:sym typeface="Montserrat SemiBold"/>
            </a:endParaRPr>
          </a:p>
        </p:txBody>
      </p:sp>
      <p:sp>
        <p:nvSpPr>
          <p:cNvPr id="784" name="Google Shape;784;p53"/>
          <p:cNvSpPr txBox="1"/>
          <p:nvPr/>
        </p:nvSpPr>
        <p:spPr>
          <a:xfrm>
            <a:off x="5543575" y="1749934"/>
            <a:ext cx="2887200" cy="112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Mercury is the closest planet to the Sun and the smallest one in the Solar System—it’s only a bit larger than the Moon</a:t>
            </a:r>
            <a:endParaRPr>
              <a:solidFill>
                <a:schemeClr val="dk1"/>
              </a:solidFill>
              <a:latin typeface="Open Sans"/>
              <a:ea typeface="Open Sans"/>
              <a:cs typeface="Open Sans"/>
              <a:sym typeface="Open Sans"/>
            </a:endParaRPr>
          </a:p>
        </p:txBody>
      </p:sp>
      <p:sp>
        <p:nvSpPr>
          <p:cNvPr id="785" name="Google Shape;785;p53"/>
          <p:cNvSpPr txBox="1"/>
          <p:nvPr/>
        </p:nvSpPr>
        <p:spPr>
          <a:xfrm>
            <a:off x="5543575" y="3136080"/>
            <a:ext cx="2887200" cy="461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Montserrat SemiBold"/>
                <a:ea typeface="Montserrat SemiBold"/>
                <a:cs typeface="Montserrat SemiBold"/>
                <a:sym typeface="Montserrat SemiBold"/>
              </a:rPr>
              <a:t>DISCUSSION 02</a:t>
            </a:r>
            <a:endParaRPr sz="2000">
              <a:solidFill>
                <a:schemeClr val="dk1"/>
              </a:solidFill>
              <a:latin typeface="Montserrat SemiBold"/>
              <a:ea typeface="Montserrat SemiBold"/>
              <a:cs typeface="Montserrat SemiBold"/>
              <a:sym typeface="Montserrat SemiBold"/>
            </a:endParaRPr>
          </a:p>
        </p:txBody>
      </p:sp>
      <p:sp>
        <p:nvSpPr>
          <p:cNvPr id="786" name="Google Shape;786;p53"/>
          <p:cNvSpPr txBox="1"/>
          <p:nvPr/>
        </p:nvSpPr>
        <p:spPr>
          <a:xfrm>
            <a:off x="5543575" y="3480126"/>
            <a:ext cx="2887200" cy="112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Open Sans"/>
                <a:ea typeface="Open Sans"/>
                <a:cs typeface="Open Sans"/>
                <a:sym typeface="Open Sans"/>
              </a:rPr>
              <a:t>Venus has a beautiful name and is the second planet from the Sun. It’s terribly hot—even hotter than Mercury</a:t>
            </a:r>
            <a:endParaRPr>
              <a:solidFill>
                <a:schemeClr val="dk1"/>
              </a:solidFill>
              <a:latin typeface="Open Sans"/>
              <a:ea typeface="Open Sans"/>
              <a:cs typeface="Open Sans"/>
              <a:sym typeface="Open Sans"/>
            </a:endParaRPr>
          </a:p>
        </p:txBody>
      </p:sp>
      <p:sp>
        <p:nvSpPr>
          <p:cNvPr id="787" name="Google Shape;787;p53"/>
          <p:cNvSpPr txBox="1"/>
          <p:nvPr/>
        </p:nvSpPr>
        <p:spPr>
          <a:xfrm>
            <a:off x="4933975" y="1414465"/>
            <a:ext cx="562200" cy="461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000">
                <a:solidFill>
                  <a:schemeClr val="dk2"/>
                </a:solidFill>
                <a:latin typeface="Montserrat SemiBold"/>
                <a:ea typeface="Montserrat SemiBold"/>
                <a:cs typeface="Montserrat SemiBold"/>
                <a:sym typeface="Montserrat SemiBold"/>
              </a:rPr>
              <a:t>01</a:t>
            </a:r>
            <a:endParaRPr sz="2000">
              <a:solidFill>
                <a:schemeClr val="dk2"/>
              </a:solidFill>
              <a:latin typeface="Montserrat SemiBold"/>
              <a:ea typeface="Montserrat SemiBold"/>
              <a:cs typeface="Montserrat SemiBold"/>
              <a:sym typeface="Montserrat SemiBold"/>
            </a:endParaRPr>
          </a:p>
        </p:txBody>
      </p:sp>
      <p:sp>
        <p:nvSpPr>
          <p:cNvPr id="788" name="Google Shape;788;p53"/>
          <p:cNvSpPr txBox="1"/>
          <p:nvPr/>
        </p:nvSpPr>
        <p:spPr>
          <a:xfrm>
            <a:off x="4933975" y="3136077"/>
            <a:ext cx="562200" cy="461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2"/>
                </a:solidFill>
                <a:latin typeface="Montserrat SemiBold"/>
                <a:ea typeface="Montserrat SemiBold"/>
                <a:cs typeface="Montserrat SemiBold"/>
                <a:sym typeface="Montserrat SemiBold"/>
              </a:rPr>
              <a:t>02</a:t>
            </a:r>
            <a:endParaRPr sz="2000">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ABOUT WASTE</a:t>
            </a:r>
            <a:endParaRPr/>
          </a:p>
        </p:txBody>
      </p:sp>
      <p:sp>
        <p:nvSpPr>
          <p:cNvPr id="794" name="Google Shape;794;p54"/>
          <p:cNvSpPr txBox="1">
            <a:spLocks noGrp="1"/>
          </p:cNvSpPr>
          <p:nvPr>
            <p:ph type="subTitle" idx="1"/>
          </p:nvPr>
        </p:nvSpPr>
        <p:spPr>
          <a:xfrm>
            <a:off x="720000" y="1944176"/>
            <a:ext cx="2568300" cy="8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795" name="Google Shape;795;p54"/>
          <p:cNvSpPr txBox="1">
            <a:spLocks noGrp="1"/>
          </p:cNvSpPr>
          <p:nvPr>
            <p:ph type="subTitle" idx="2"/>
          </p:nvPr>
        </p:nvSpPr>
        <p:spPr>
          <a:xfrm>
            <a:off x="4285196" y="1944176"/>
            <a:ext cx="2568300" cy="8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a:t>
            </a:r>
            <a:endParaRPr/>
          </a:p>
        </p:txBody>
      </p:sp>
      <p:sp>
        <p:nvSpPr>
          <p:cNvPr id="796" name="Google Shape;796;p54"/>
          <p:cNvSpPr txBox="1">
            <a:spLocks noGrp="1"/>
          </p:cNvSpPr>
          <p:nvPr>
            <p:ph type="subTitle" idx="3"/>
          </p:nvPr>
        </p:nvSpPr>
        <p:spPr>
          <a:xfrm>
            <a:off x="720000" y="3575500"/>
            <a:ext cx="2568300" cy="8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797" name="Google Shape;797;p54"/>
          <p:cNvSpPr txBox="1">
            <a:spLocks noGrp="1"/>
          </p:cNvSpPr>
          <p:nvPr>
            <p:ph type="subTitle" idx="4"/>
          </p:nvPr>
        </p:nvSpPr>
        <p:spPr>
          <a:xfrm>
            <a:off x="4285196" y="3575500"/>
            <a:ext cx="2568300" cy="8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 in the Solar System</a:t>
            </a:r>
            <a:endParaRPr/>
          </a:p>
        </p:txBody>
      </p:sp>
      <p:sp>
        <p:nvSpPr>
          <p:cNvPr id="798" name="Google Shape;798;p54"/>
          <p:cNvSpPr txBox="1">
            <a:spLocks noGrp="1"/>
          </p:cNvSpPr>
          <p:nvPr>
            <p:ph type="subTitle" idx="5"/>
          </p:nvPr>
        </p:nvSpPr>
        <p:spPr>
          <a:xfrm>
            <a:off x="720000" y="1534900"/>
            <a:ext cx="2568300" cy="52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99" name="Google Shape;799;p54"/>
          <p:cNvSpPr txBox="1">
            <a:spLocks noGrp="1"/>
          </p:cNvSpPr>
          <p:nvPr>
            <p:ph type="subTitle" idx="6"/>
          </p:nvPr>
        </p:nvSpPr>
        <p:spPr>
          <a:xfrm>
            <a:off x="4285201" y="1534900"/>
            <a:ext cx="2568300" cy="52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00" name="Google Shape;800;p54"/>
          <p:cNvSpPr txBox="1">
            <a:spLocks noGrp="1"/>
          </p:cNvSpPr>
          <p:nvPr>
            <p:ph type="subTitle" idx="7"/>
          </p:nvPr>
        </p:nvSpPr>
        <p:spPr>
          <a:xfrm>
            <a:off x="720000" y="3166205"/>
            <a:ext cx="2568300" cy="52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01" name="Google Shape;801;p54"/>
          <p:cNvSpPr txBox="1">
            <a:spLocks noGrp="1"/>
          </p:cNvSpPr>
          <p:nvPr>
            <p:ph type="subTitle" idx="8"/>
          </p:nvPr>
        </p:nvSpPr>
        <p:spPr>
          <a:xfrm>
            <a:off x="4285201" y="3166205"/>
            <a:ext cx="2568300" cy="52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grpSp>
        <p:nvGrpSpPr>
          <p:cNvPr id="802" name="Google Shape;802;p54"/>
          <p:cNvGrpSpPr/>
          <p:nvPr/>
        </p:nvGrpSpPr>
        <p:grpSpPr>
          <a:xfrm rot="9000039">
            <a:off x="8053206" y="3944285"/>
            <a:ext cx="1978786" cy="2324281"/>
            <a:chOff x="5465250" y="3028750"/>
            <a:chExt cx="1232250" cy="1447400"/>
          </a:xfrm>
        </p:grpSpPr>
        <p:sp>
          <p:nvSpPr>
            <p:cNvPr id="803" name="Google Shape;803;p54"/>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5"/>
          <p:cNvSpPr txBox="1">
            <a:spLocks noGrp="1"/>
          </p:cNvSpPr>
          <p:nvPr>
            <p:ph type="title"/>
          </p:nvPr>
        </p:nvSpPr>
        <p:spPr>
          <a:xfrm>
            <a:off x="713225" y="539500"/>
            <a:ext cx="4415700" cy="10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BIBLIOGRAPHICAL REFERENCES</a:t>
            </a:r>
            <a:endParaRPr/>
          </a:p>
        </p:txBody>
      </p:sp>
      <p:sp>
        <p:nvSpPr>
          <p:cNvPr id="811" name="Google Shape;811;p55"/>
          <p:cNvSpPr txBox="1">
            <a:spLocks noGrp="1"/>
          </p:cNvSpPr>
          <p:nvPr>
            <p:ph type="subTitle" idx="1"/>
          </p:nvPr>
        </p:nvSpPr>
        <p:spPr>
          <a:xfrm>
            <a:off x="713225" y="1622125"/>
            <a:ext cx="4415700" cy="26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a:p>
            <a:pPr marL="0" lvl="0" indent="0" algn="l" rtl="0">
              <a:spcBef>
                <a:spcPts val="0"/>
              </a:spcBef>
              <a:spcAft>
                <a:spcPts val="0"/>
              </a:spcAft>
              <a:buNone/>
            </a:pPr>
            <a:r>
              <a:rPr lang="en"/>
              <a:t>Surname, A. (YEAR). </a:t>
            </a:r>
            <a:r>
              <a:rPr lang="en" i="1"/>
              <a:t>Name of the source</a:t>
            </a:r>
            <a:r>
              <a:rPr lang="en"/>
              <a:t>. Publisher</a:t>
            </a:r>
            <a:endParaRPr/>
          </a:p>
        </p:txBody>
      </p:sp>
      <p:grpSp>
        <p:nvGrpSpPr>
          <p:cNvPr id="812" name="Google Shape;812;p55"/>
          <p:cNvGrpSpPr/>
          <p:nvPr/>
        </p:nvGrpSpPr>
        <p:grpSpPr>
          <a:xfrm>
            <a:off x="7212747" y="-158606"/>
            <a:ext cx="1978747" cy="2324235"/>
            <a:chOff x="5465250" y="3028750"/>
            <a:chExt cx="1232250" cy="1447400"/>
          </a:xfrm>
        </p:grpSpPr>
        <p:sp>
          <p:nvSpPr>
            <p:cNvPr id="813" name="Google Shape;813;p55"/>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5"/>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5"/>
          <p:cNvGrpSpPr/>
          <p:nvPr/>
        </p:nvGrpSpPr>
        <p:grpSpPr>
          <a:xfrm rot="8100000">
            <a:off x="6727338" y="2766111"/>
            <a:ext cx="876589" cy="1153330"/>
            <a:chOff x="6600675" y="1508650"/>
            <a:chExt cx="794975" cy="1045950"/>
          </a:xfrm>
        </p:grpSpPr>
        <p:sp>
          <p:nvSpPr>
            <p:cNvPr id="817" name="Google Shape;817;p5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6"/>
          <p:cNvSpPr txBox="1">
            <a:spLocks noGrp="1"/>
          </p:cNvSpPr>
          <p:nvPr>
            <p:ph type="title"/>
          </p:nvPr>
        </p:nvSpPr>
        <p:spPr>
          <a:xfrm>
            <a:off x="865625" y="1737800"/>
            <a:ext cx="28959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825" name="Google Shape;825;p56"/>
          <p:cNvSpPr txBox="1">
            <a:spLocks noGrp="1"/>
          </p:cNvSpPr>
          <p:nvPr>
            <p:ph type="subTitle" idx="1"/>
          </p:nvPr>
        </p:nvSpPr>
        <p:spPr>
          <a:xfrm>
            <a:off x="865625" y="2555500"/>
            <a:ext cx="2895900" cy="11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826" name="Google Shape;826;p56"/>
          <p:cNvGrpSpPr/>
          <p:nvPr/>
        </p:nvGrpSpPr>
        <p:grpSpPr>
          <a:xfrm>
            <a:off x="4325396" y="1871839"/>
            <a:ext cx="3763650" cy="2736739"/>
            <a:chOff x="331763" y="414153"/>
            <a:chExt cx="6903246" cy="5019697"/>
          </a:xfrm>
        </p:grpSpPr>
        <p:sp>
          <p:nvSpPr>
            <p:cNvPr id="827" name="Google Shape;827;p5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1" name="Google Shape;831;p56"/>
          <p:cNvPicPr preferRelativeResize="0"/>
          <p:nvPr/>
        </p:nvPicPr>
        <p:blipFill rotWithShape="1">
          <a:blip r:embed="rId3">
            <a:alphaModFix/>
          </a:blip>
          <a:srcRect l="3891" r="3882"/>
          <a:stretch/>
        </p:blipFill>
        <p:spPr>
          <a:xfrm>
            <a:off x="4426162" y="1972968"/>
            <a:ext cx="3562270" cy="2172726"/>
          </a:xfrm>
          <a:prstGeom prst="rect">
            <a:avLst/>
          </a:prstGeom>
          <a:noFill/>
          <a:ln>
            <a:noFill/>
          </a:ln>
        </p:spPr>
      </p:pic>
      <p:sp>
        <p:nvSpPr>
          <p:cNvPr id="832" name="Google Shape;832;p56"/>
          <p:cNvSpPr/>
          <p:nvPr/>
        </p:nvSpPr>
        <p:spPr>
          <a:xfrm>
            <a:off x="7588418" y="2903380"/>
            <a:ext cx="801342" cy="1529015"/>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56"/>
          <p:cNvGrpSpPr/>
          <p:nvPr/>
        </p:nvGrpSpPr>
        <p:grpSpPr>
          <a:xfrm>
            <a:off x="7547428" y="2815509"/>
            <a:ext cx="883356" cy="1793060"/>
            <a:chOff x="5186401" y="494525"/>
            <a:chExt cx="1834973" cy="3724678"/>
          </a:xfrm>
        </p:grpSpPr>
        <p:sp>
          <p:nvSpPr>
            <p:cNvPr id="834" name="Google Shape;834;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56"/>
          <p:cNvPicPr preferRelativeResize="0"/>
          <p:nvPr/>
        </p:nvPicPr>
        <p:blipFill rotWithShape="1">
          <a:blip r:embed="rId4">
            <a:alphaModFix/>
          </a:blip>
          <a:srcRect l="3637" r="66882"/>
          <a:stretch/>
        </p:blipFill>
        <p:spPr>
          <a:xfrm>
            <a:off x="7588423" y="2903382"/>
            <a:ext cx="801331" cy="1529049"/>
          </a:xfrm>
          <a:prstGeom prst="rect">
            <a:avLst/>
          </a:prstGeom>
          <a:noFill/>
          <a:ln>
            <a:noFill/>
          </a:ln>
        </p:spPr>
      </p:pic>
      <p:grpSp>
        <p:nvGrpSpPr>
          <p:cNvPr id="837" name="Google Shape;837;p56"/>
          <p:cNvGrpSpPr/>
          <p:nvPr/>
        </p:nvGrpSpPr>
        <p:grpSpPr>
          <a:xfrm>
            <a:off x="-600503" y="-956156"/>
            <a:ext cx="1978747" cy="2324235"/>
            <a:chOff x="5465250" y="3028750"/>
            <a:chExt cx="1232250" cy="1447400"/>
          </a:xfrm>
        </p:grpSpPr>
        <p:sp>
          <p:nvSpPr>
            <p:cNvPr id="838" name="Google Shape;838;p56"/>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56"/>
          <p:cNvGrpSpPr/>
          <p:nvPr/>
        </p:nvGrpSpPr>
        <p:grpSpPr>
          <a:xfrm rot="-9000302">
            <a:off x="7917396" y="72982"/>
            <a:ext cx="876514" cy="1153231"/>
            <a:chOff x="6600675" y="1508650"/>
            <a:chExt cx="794975" cy="1045950"/>
          </a:xfrm>
        </p:grpSpPr>
        <p:sp>
          <p:nvSpPr>
            <p:cNvPr id="842" name="Google Shape;842;p56"/>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6"/>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6"/>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5" name="Google Shape;845;p56"/>
          <p:cNvCxnSpPr/>
          <p:nvPr/>
        </p:nvCxnSpPr>
        <p:spPr>
          <a:xfrm>
            <a:off x="971250" y="2403091"/>
            <a:ext cx="1214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8"/>
          <p:cNvSpPr/>
          <p:nvPr/>
        </p:nvSpPr>
        <p:spPr>
          <a:xfrm>
            <a:off x="7317977" y="3377313"/>
            <a:ext cx="4249386" cy="2140792"/>
          </a:xfrm>
          <a:custGeom>
            <a:avLst/>
            <a:gdLst/>
            <a:ahLst/>
            <a:cxnLst/>
            <a:rect l="l" t="t" r="r" b="b"/>
            <a:pathLst>
              <a:path w="42119" h="29867" extrusionOk="0">
                <a:moveTo>
                  <a:pt x="4788" y="16041"/>
                </a:moveTo>
                <a:cubicBezTo>
                  <a:pt x="1" y="22406"/>
                  <a:pt x="7062" y="29228"/>
                  <a:pt x="18037" y="29547"/>
                </a:cubicBezTo>
                <a:cubicBezTo>
                  <a:pt x="29010" y="29866"/>
                  <a:pt x="23241" y="21271"/>
                  <a:pt x="32680" y="17910"/>
                </a:cubicBezTo>
                <a:cubicBezTo>
                  <a:pt x="42119" y="14547"/>
                  <a:pt x="16852" y="0"/>
                  <a:pt x="4788" y="160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876" name="Google Shape;876;p58"/>
          <p:cNvSpPr txBox="1">
            <a:spLocks noGrp="1"/>
          </p:cNvSpPr>
          <p:nvPr>
            <p:ph type="body" idx="1"/>
          </p:nvPr>
        </p:nvSpPr>
        <p:spPr>
          <a:xfrm>
            <a:off x="720000" y="1215750"/>
            <a:ext cx="7704000" cy="12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alternative resources whose style fits th</a:t>
            </a:r>
            <a:r>
              <a:rPr lang="en"/>
              <a:t>at</a:t>
            </a:r>
            <a:r>
              <a:rPr lang="en" sz="1200"/>
              <a:t> of this template:</a:t>
            </a:r>
            <a:endParaRPr sz="1200">
              <a:latin typeface="Bebas Neue"/>
              <a:ea typeface="Bebas Neue"/>
              <a:cs typeface="Bebas Neue"/>
              <a:sym typeface="Bebas Neue"/>
            </a:endParaRPr>
          </a:p>
          <a:p>
            <a:pPr marL="0" lvl="0" indent="0" algn="l" rtl="0">
              <a:spcBef>
                <a:spcPts val="1000"/>
              </a:spcBef>
              <a:spcAft>
                <a:spcPts val="0"/>
              </a:spcAft>
              <a:buNone/>
            </a:pPr>
            <a:r>
              <a:rPr lang="en">
                <a:latin typeface="Montserrat SemiBold"/>
                <a:ea typeface="Montserrat SemiBold"/>
                <a:cs typeface="Montserrat SemiBold"/>
                <a:sym typeface="Montserrat SemiBold"/>
              </a:rPr>
              <a:t>VECTORS</a:t>
            </a:r>
            <a:endParaRPr>
              <a:latin typeface="Montserrat SemiBold"/>
              <a:ea typeface="Montserrat SemiBold"/>
              <a:cs typeface="Montserrat SemiBold"/>
              <a:sym typeface="Montserrat SemiBold"/>
            </a:endParaRPr>
          </a:p>
          <a:p>
            <a:pPr marL="241300" lvl="0" indent="-203200" algn="l" rtl="0">
              <a:spcBef>
                <a:spcPts val="0"/>
              </a:spcBef>
              <a:spcAft>
                <a:spcPts val="1000"/>
              </a:spcAft>
              <a:buSzPts val="1200"/>
              <a:buFont typeface="Open Sans"/>
              <a:buChar char="●"/>
            </a:pPr>
            <a:r>
              <a:rPr lang="en" u="sng">
                <a:solidFill>
                  <a:schemeClr val="hlink"/>
                </a:solidFill>
                <a:hlinkClick r:id="rId3"/>
              </a:rPr>
              <a:t>Modern nature banners with photo</a:t>
            </a:r>
            <a:endParaRPr/>
          </a:p>
        </p:txBody>
      </p:sp>
      <p:sp>
        <p:nvSpPr>
          <p:cNvPr id="877" name="Google Shape;877;p58"/>
          <p:cNvSpPr/>
          <p:nvPr/>
        </p:nvSpPr>
        <p:spPr>
          <a:xfrm>
            <a:off x="-830175" y="4001604"/>
            <a:ext cx="2237086" cy="1824256"/>
          </a:xfrm>
          <a:custGeom>
            <a:avLst/>
            <a:gdLst/>
            <a:ahLst/>
            <a:cxnLst/>
            <a:rect l="l" t="t" r="r" b="b"/>
            <a:pathLst>
              <a:path w="38057" h="31034" extrusionOk="0">
                <a:moveTo>
                  <a:pt x="30368" y="5240"/>
                </a:moveTo>
                <a:cubicBezTo>
                  <a:pt x="38057" y="7320"/>
                  <a:pt x="36678" y="17041"/>
                  <a:pt x="28217" y="24037"/>
                </a:cubicBezTo>
                <a:cubicBezTo>
                  <a:pt x="19757" y="31034"/>
                  <a:pt x="19023" y="20708"/>
                  <a:pt x="9512" y="23856"/>
                </a:cubicBezTo>
                <a:cubicBezTo>
                  <a:pt x="1" y="27005"/>
                  <a:pt x="10992" y="0"/>
                  <a:pt x="30368" y="52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8"/>
          <p:cNvSpPr/>
          <p:nvPr/>
        </p:nvSpPr>
        <p:spPr>
          <a:xfrm>
            <a:off x="2423171" y="4423788"/>
            <a:ext cx="781207" cy="759669"/>
          </a:xfrm>
          <a:custGeom>
            <a:avLst/>
            <a:gdLst/>
            <a:ahLst/>
            <a:cxnLst/>
            <a:rect l="l" t="t" r="r" b="b"/>
            <a:pathLst>
              <a:path w="37540" h="36505" extrusionOk="0">
                <a:moveTo>
                  <a:pt x="17648" y="9614"/>
                </a:moveTo>
                <a:cubicBezTo>
                  <a:pt x="33156" y="1"/>
                  <a:pt x="29251" y="11420"/>
                  <a:pt x="32556" y="21425"/>
                </a:cubicBezTo>
                <a:cubicBezTo>
                  <a:pt x="37539" y="36504"/>
                  <a:pt x="0" y="20553"/>
                  <a:pt x="17648" y="96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8"/>
          <p:cNvSpPr/>
          <p:nvPr/>
        </p:nvSpPr>
        <p:spPr>
          <a:xfrm>
            <a:off x="2786623" y="4294112"/>
            <a:ext cx="417761" cy="520167"/>
          </a:xfrm>
          <a:custGeom>
            <a:avLst/>
            <a:gdLst/>
            <a:ahLst/>
            <a:cxnLst/>
            <a:rect l="l" t="t" r="r" b="b"/>
            <a:pathLst>
              <a:path w="20075" h="24996" extrusionOk="0">
                <a:moveTo>
                  <a:pt x="16646" y="8941"/>
                </a:moveTo>
                <a:cubicBezTo>
                  <a:pt x="18269" y="11246"/>
                  <a:pt x="20074" y="16198"/>
                  <a:pt x="16810" y="20213"/>
                </a:cubicBezTo>
                <a:cubicBezTo>
                  <a:pt x="12921" y="24995"/>
                  <a:pt x="11930" y="12598"/>
                  <a:pt x="5965" y="13282"/>
                </a:cubicBezTo>
                <a:cubicBezTo>
                  <a:pt x="0" y="13966"/>
                  <a:pt x="10351" y="1"/>
                  <a:pt x="16646" y="89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8"/>
          <p:cNvSpPr/>
          <p:nvPr/>
        </p:nvSpPr>
        <p:spPr>
          <a:xfrm>
            <a:off x="1805503" y="2792599"/>
            <a:ext cx="1136704" cy="857492"/>
          </a:xfrm>
          <a:custGeom>
            <a:avLst/>
            <a:gdLst/>
            <a:ahLst/>
            <a:cxnLst/>
            <a:rect l="l" t="t" r="r" b="b"/>
            <a:pathLst>
              <a:path w="16270" h="12274" extrusionOk="0">
                <a:moveTo>
                  <a:pt x="8125" y="16"/>
                </a:moveTo>
                <a:cubicBezTo>
                  <a:pt x="10220" y="19"/>
                  <a:pt x="14000" y="1050"/>
                  <a:pt x="15036" y="4752"/>
                </a:cubicBezTo>
                <a:cubicBezTo>
                  <a:pt x="16270" y="9164"/>
                  <a:pt x="8321" y="4446"/>
                  <a:pt x="6179" y="8360"/>
                </a:cubicBezTo>
                <a:cubicBezTo>
                  <a:pt x="4034" y="12273"/>
                  <a:pt x="1" y="1"/>
                  <a:pt x="8125" y="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8"/>
          <p:cNvSpPr/>
          <p:nvPr/>
        </p:nvSpPr>
        <p:spPr>
          <a:xfrm>
            <a:off x="4608586" y="3861857"/>
            <a:ext cx="786784" cy="652206"/>
          </a:xfrm>
          <a:custGeom>
            <a:avLst/>
            <a:gdLst/>
            <a:ahLst/>
            <a:cxnLst/>
            <a:rect l="l" t="t" r="r" b="b"/>
            <a:pathLst>
              <a:path w="37808" h="31341" extrusionOk="0">
                <a:moveTo>
                  <a:pt x="8060" y="4046"/>
                </a:moveTo>
                <a:cubicBezTo>
                  <a:pt x="0" y="5649"/>
                  <a:pt x="742" y="15754"/>
                  <a:pt x="8964" y="23547"/>
                </a:cubicBezTo>
                <a:cubicBezTo>
                  <a:pt x="17188" y="31340"/>
                  <a:pt x="18662" y="20759"/>
                  <a:pt x="28236" y="24664"/>
                </a:cubicBezTo>
                <a:cubicBezTo>
                  <a:pt x="37808" y="28569"/>
                  <a:pt x="28374" y="1"/>
                  <a:pt x="8060" y="40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8"/>
          <p:cNvSpPr/>
          <p:nvPr/>
        </p:nvSpPr>
        <p:spPr>
          <a:xfrm>
            <a:off x="6277090" y="3212888"/>
            <a:ext cx="1356800" cy="1123333"/>
          </a:xfrm>
          <a:custGeom>
            <a:avLst/>
            <a:gdLst/>
            <a:ahLst/>
            <a:cxnLst/>
            <a:rect l="l" t="t" r="r" b="b"/>
            <a:pathLst>
              <a:path w="23066" h="19097" extrusionOk="0">
                <a:moveTo>
                  <a:pt x="14958" y="13889"/>
                </a:moveTo>
                <a:cubicBezTo>
                  <a:pt x="8250" y="19097"/>
                  <a:pt x="1" y="12280"/>
                  <a:pt x="4265" y="5033"/>
                </a:cubicBezTo>
                <a:cubicBezTo>
                  <a:pt x="6602" y="1064"/>
                  <a:pt x="12535" y="1"/>
                  <a:pt x="18731" y="3218"/>
                </a:cubicBezTo>
                <a:cubicBezTo>
                  <a:pt x="23065" y="5471"/>
                  <a:pt x="22134" y="8316"/>
                  <a:pt x="14958" y="13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8"/>
          <p:cNvSpPr/>
          <p:nvPr/>
        </p:nvSpPr>
        <p:spPr>
          <a:xfrm>
            <a:off x="8661092" y="3577256"/>
            <a:ext cx="952621" cy="656262"/>
          </a:xfrm>
          <a:custGeom>
            <a:avLst/>
            <a:gdLst/>
            <a:ahLst/>
            <a:cxnLst/>
            <a:rect l="l" t="t" r="r" b="b"/>
            <a:pathLst>
              <a:path w="23507" h="16194" extrusionOk="0">
                <a:moveTo>
                  <a:pt x="11663" y="15786"/>
                </a:moveTo>
                <a:cubicBezTo>
                  <a:pt x="2909" y="16193"/>
                  <a:pt x="1" y="5538"/>
                  <a:pt x="7909" y="1960"/>
                </a:cubicBezTo>
                <a:cubicBezTo>
                  <a:pt x="12239" y="0"/>
                  <a:pt x="17875" y="2631"/>
                  <a:pt x="21188" y="9029"/>
                </a:cubicBezTo>
                <a:cubicBezTo>
                  <a:pt x="23506" y="13505"/>
                  <a:pt x="21029" y="15352"/>
                  <a:pt x="11663" y="15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8"/>
          <p:cNvSpPr/>
          <p:nvPr/>
        </p:nvSpPr>
        <p:spPr>
          <a:xfrm>
            <a:off x="7673768" y="3933776"/>
            <a:ext cx="874286" cy="750888"/>
          </a:xfrm>
          <a:custGeom>
            <a:avLst/>
            <a:gdLst/>
            <a:ahLst/>
            <a:cxnLst/>
            <a:rect l="l" t="t" r="r" b="b"/>
            <a:pathLst>
              <a:path w="21574" h="18529" extrusionOk="0">
                <a:moveTo>
                  <a:pt x="9860" y="1695"/>
                </a:moveTo>
                <a:cubicBezTo>
                  <a:pt x="6841" y="2133"/>
                  <a:pt x="1603" y="4395"/>
                  <a:pt x="871" y="9950"/>
                </a:cubicBezTo>
                <a:cubicBezTo>
                  <a:pt x="1" y="16563"/>
                  <a:pt x="10491" y="8125"/>
                  <a:pt x="14387" y="13326"/>
                </a:cubicBezTo>
                <a:cubicBezTo>
                  <a:pt x="18284" y="18528"/>
                  <a:pt x="21574" y="0"/>
                  <a:pt x="9860" y="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8"/>
          <p:cNvSpPr/>
          <p:nvPr/>
        </p:nvSpPr>
        <p:spPr>
          <a:xfrm>
            <a:off x="7677537" y="3446107"/>
            <a:ext cx="476250" cy="529824"/>
          </a:xfrm>
          <a:custGeom>
            <a:avLst/>
            <a:gdLst/>
            <a:ahLst/>
            <a:cxnLst/>
            <a:rect l="l" t="t" r="r" b="b"/>
            <a:pathLst>
              <a:path w="11752" h="13074" extrusionOk="0">
                <a:moveTo>
                  <a:pt x="5497" y="2989"/>
                </a:moveTo>
                <a:cubicBezTo>
                  <a:pt x="1" y="5615"/>
                  <a:pt x="4102" y="6496"/>
                  <a:pt x="6567" y="9120"/>
                </a:cubicBezTo>
                <a:cubicBezTo>
                  <a:pt x="10286" y="13074"/>
                  <a:pt x="11751" y="0"/>
                  <a:pt x="5497" y="2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8"/>
          <p:cNvSpPr/>
          <p:nvPr/>
        </p:nvSpPr>
        <p:spPr>
          <a:xfrm>
            <a:off x="7055781" y="3212890"/>
            <a:ext cx="413228" cy="344288"/>
          </a:xfrm>
          <a:custGeom>
            <a:avLst/>
            <a:gdLst/>
            <a:ahLst/>
            <a:cxnLst/>
            <a:rect l="l" t="t" r="r" b="b"/>
            <a:pathLst>
              <a:path w="7025" h="5853" extrusionOk="0">
                <a:moveTo>
                  <a:pt x="2250" y="1337"/>
                </a:moveTo>
                <a:cubicBezTo>
                  <a:pt x="2829" y="759"/>
                  <a:pt x="4158" y="1"/>
                  <a:pt x="5465" y="737"/>
                </a:cubicBezTo>
                <a:cubicBezTo>
                  <a:pt x="7025" y="1614"/>
                  <a:pt x="3527" y="2506"/>
                  <a:pt x="4016" y="4179"/>
                </a:cubicBezTo>
                <a:cubicBezTo>
                  <a:pt x="4504" y="5852"/>
                  <a:pt x="1" y="3578"/>
                  <a:pt x="2250" y="13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8"/>
          <p:cNvSpPr/>
          <p:nvPr/>
        </p:nvSpPr>
        <p:spPr>
          <a:xfrm>
            <a:off x="8423962" y="3377327"/>
            <a:ext cx="787230" cy="1056134"/>
          </a:xfrm>
          <a:custGeom>
            <a:avLst/>
            <a:gdLst/>
            <a:ahLst/>
            <a:cxnLst/>
            <a:rect l="l" t="t" r="r" b="b"/>
            <a:pathLst>
              <a:path w="23353" h="31330" extrusionOk="0">
                <a:moveTo>
                  <a:pt x="710" y="14088"/>
                </a:moveTo>
                <a:cubicBezTo>
                  <a:pt x="1" y="17721"/>
                  <a:pt x="496" y="24623"/>
                  <a:pt x="6560" y="27683"/>
                </a:cubicBezTo>
                <a:cubicBezTo>
                  <a:pt x="13784" y="31330"/>
                  <a:pt x="8323" y="15941"/>
                  <a:pt x="15837" y="13562"/>
                </a:cubicBezTo>
                <a:cubicBezTo>
                  <a:pt x="23353" y="11185"/>
                  <a:pt x="3461" y="1"/>
                  <a:pt x="710" y="140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8"/>
          <p:cNvSpPr/>
          <p:nvPr/>
        </p:nvSpPr>
        <p:spPr>
          <a:xfrm>
            <a:off x="363123" y="4048528"/>
            <a:ext cx="1183584" cy="999093"/>
          </a:xfrm>
          <a:custGeom>
            <a:avLst/>
            <a:gdLst/>
            <a:ahLst/>
            <a:cxnLst/>
            <a:rect l="l" t="t" r="r" b="b"/>
            <a:pathLst>
              <a:path w="24911" h="21028" extrusionOk="0">
                <a:moveTo>
                  <a:pt x="6270" y="924"/>
                </a:moveTo>
                <a:cubicBezTo>
                  <a:pt x="437" y="1291"/>
                  <a:pt x="1" y="8483"/>
                  <a:pt x="5058" y="14753"/>
                </a:cubicBezTo>
                <a:cubicBezTo>
                  <a:pt x="10115" y="21025"/>
                  <a:pt x="12157" y="13709"/>
                  <a:pt x="18534" y="17367"/>
                </a:cubicBezTo>
                <a:cubicBezTo>
                  <a:pt x="24911" y="21027"/>
                  <a:pt x="20969" y="0"/>
                  <a:pt x="6270" y="9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8"/>
          <p:cNvSpPr/>
          <p:nvPr/>
        </p:nvSpPr>
        <p:spPr>
          <a:xfrm>
            <a:off x="197990" y="3755245"/>
            <a:ext cx="773218" cy="709029"/>
          </a:xfrm>
          <a:custGeom>
            <a:avLst/>
            <a:gdLst/>
            <a:ahLst/>
            <a:cxnLst/>
            <a:rect l="l" t="t" r="r" b="b"/>
            <a:pathLst>
              <a:path w="16274" h="14923" extrusionOk="0">
                <a:moveTo>
                  <a:pt x="4895" y="10088"/>
                </a:moveTo>
                <a:cubicBezTo>
                  <a:pt x="9186" y="14922"/>
                  <a:pt x="16274" y="10944"/>
                  <a:pt x="14086" y="4917"/>
                </a:cubicBezTo>
                <a:cubicBezTo>
                  <a:pt x="12886" y="1615"/>
                  <a:pt x="8606" y="0"/>
                  <a:pt x="3544" y="1560"/>
                </a:cubicBezTo>
                <a:cubicBezTo>
                  <a:pt x="0" y="2651"/>
                  <a:pt x="306" y="4917"/>
                  <a:pt x="4895" y="100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8"/>
          <p:cNvSpPr/>
          <p:nvPr/>
        </p:nvSpPr>
        <p:spPr>
          <a:xfrm>
            <a:off x="2308522" y="3038987"/>
            <a:ext cx="527911" cy="570055"/>
          </a:xfrm>
          <a:custGeom>
            <a:avLst/>
            <a:gdLst/>
            <a:ahLst/>
            <a:cxnLst/>
            <a:rect l="l" t="t" r="r" b="b"/>
            <a:pathLst>
              <a:path w="11111" h="11998" extrusionOk="0">
                <a:moveTo>
                  <a:pt x="5913" y="2464"/>
                </a:moveTo>
                <a:cubicBezTo>
                  <a:pt x="11111" y="4631"/>
                  <a:pt x="7368" y="5634"/>
                  <a:pt x="5215" y="8172"/>
                </a:cubicBezTo>
                <a:cubicBezTo>
                  <a:pt x="1969" y="11998"/>
                  <a:pt x="1" y="1"/>
                  <a:pt x="5913" y="24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8"/>
          <p:cNvSpPr/>
          <p:nvPr/>
        </p:nvSpPr>
        <p:spPr>
          <a:xfrm>
            <a:off x="8186690" y="-262462"/>
            <a:ext cx="1356800" cy="1123333"/>
          </a:xfrm>
          <a:custGeom>
            <a:avLst/>
            <a:gdLst/>
            <a:ahLst/>
            <a:cxnLst/>
            <a:rect l="l" t="t" r="r" b="b"/>
            <a:pathLst>
              <a:path w="23066" h="19097" extrusionOk="0">
                <a:moveTo>
                  <a:pt x="14958" y="13889"/>
                </a:moveTo>
                <a:cubicBezTo>
                  <a:pt x="8250" y="19097"/>
                  <a:pt x="1" y="12280"/>
                  <a:pt x="4265" y="5033"/>
                </a:cubicBezTo>
                <a:cubicBezTo>
                  <a:pt x="6602" y="1064"/>
                  <a:pt x="12535" y="1"/>
                  <a:pt x="18731" y="3218"/>
                </a:cubicBezTo>
                <a:cubicBezTo>
                  <a:pt x="23065" y="5471"/>
                  <a:pt x="22134" y="8316"/>
                  <a:pt x="14958" y="138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8"/>
          <p:cNvSpPr/>
          <p:nvPr/>
        </p:nvSpPr>
        <p:spPr>
          <a:xfrm>
            <a:off x="8626590" y="471333"/>
            <a:ext cx="773218" cy="709029"/>
          </a:xfrm>
          <a:custGeom>
            <a:avLst/>
            <a:gdLst/>
            <a:ahLst/>
            <a:cxnLst/>
            <a:rect l="l" t="t" r="r" b="b"/>
            <a:pathLst>
              <a:path w="16274" h="14923" extrusionOk="0">
                <a:moveTo>
                  <a:pt x="4895" y="10088"/>
                </a:moveTo>
                <a:cubicBezTo>
                  <a:pt x="9186" y="14922"/>
                  <a:pt x="16274" y="10944"/>
                  <a:pt x="14086" y="4917"/>
                </a:cubicBezTo>
                <a:cubicBezTo>
                  <a:pt x="12886" y="1615"/>
                  <a:pt x="8606" y="0"/>
                  <a:pt x="3544" y="1560"/>
                </a:cubicBezTo>
                <a:cubicBezTo>
                  <a:pt x="0" y="2651"/>
                  <a:pt x="306" y="4917"/>
                  <a:pt x="4895" y="100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9"/>
          <p:cNvSpPr txBox="1">
            <a:spLocks noGrp="1"/>
          </p:cNvSpPr>
          <p:nvPr>
            <p:ph type="body" idx="1"/>
          </p:nvPr>
        </p:nvSpPr>
        <p:spPr>
          <a:xfrm>
            <a:off x="720000" y="1215750"/>
            <a:ext cx="7704000" cy="128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t>Did you like the resources on this template? Get them for free at our other websites</a:t>
            </a:r>
            <a:r>
              <a:rPr lang="en"/>
              <a:t>:</a:t>
            </a:r>
            <a:endParaRPr sz="1200">
              <a:latin typeface="Bebas Neue"/>
              <a:ea typeface="Bebas Neue"/>
              <a:cs typeface="Bebas Neue"/>
              <a:sym typeface="Bebas Neue"/>
            </a:endParaRPr>
          </a:p>
          <a:p>
            <a:pPr marL="0" lvl="0" indent="0" algn="l" rtl="0">
              <a:lnSpc>
                <a:spcPct val="100000"/>
              </a:lnSpc>
              <a:spcBef>
                <a:spcPts val="1000"/>
              </a:spcBef>
              <a:spcAft>
                <a:spcPts val="0"/>
              </a:spcAft>
              <a:buNone/>
            </a:pPr>
            <a:r>
              <a:rPr lang="en">
                <a:latin typeface="Montserrat SemiBold"/>
                <a:ea typeface="Montserrat SemiBold"/>
                <a:cs typeface="Montserrat SemiBold"/>
                <a:sym typeface="Montserrat SemiBold"/>
              </a:rPr>
              <a:t>VECTORS</a:t>
            </a:r>
            <a:endParaRPr>
              <a:latin typeface="Montserrat SemiBold"/>
              <a:ea typeface="Montserrat SemiBold"/>
              <a:cs typeface="Montserrat SemiBold"/>
              <a:sym typeface="Montserrat SemiBold"/>
            </a:endParaRPr>
          </a:p>
          <a:p>
            <a:pPr marL="241300" lvl="0" indent="-203200" algn="l" rtl="0">
              <a:lnSpc>
                <a:spcPct val="100000"/>
              </a:lnSpc>
              <a:spcBef>
                <a:spcPts val="0"/>
              </a:spcBef>
              <a:spcAft>
                <a:spcPts val="0"/>
              </a:spcAft>
              <a:buClr>
                <a:schemeClr val="dk1"/>
              </a:buClr>
              <a:buSzPts val="1200"/>
              <a:buFont typeface="Open Sans"/>
              <a:buChar char="●"/>
            </a:pPr>
            <a:r>
              <a:rPr lang="en" u="sng">
                <a:solidFill>
                  <a:schemeClr val="hlink"/>
                </a:solidFill>
                <a:hlinkClick r:id="rId3"/>
              </a:rPr>
              <a:t>Free vector nature banners with images</a:t>
            </a:r>
            <a:endParaRPr sz="1200"/>
          </a:p>
          <a:p>
            <a:pPr marL="0" lvl="0" indent="0" algn="l" rtl="0">
              <a:lnSpc>
                <a:spcPct val="100000"/>
              </a:lnSpc>
              <a:spcBef>
                <a:spcPts val="1000"/>
              </a:spcBef>
              <a:spcAft>
                <a:spcPts val="0"/>
              </a:spcAft>
              <a:buNone/>
            </a:pPr>
            <a:r>
              <a:rPr lang="en">
                <a:latin typeface="Montserrat SemiBold"/>
                <a:ea typeface="Montserrat SemiBold"/>
                <a:cs typeface="Montserrat SemiBold"/>
                <a:sym typeface="Montserrat SemiBold"/>
              </a:rPr>
              <a:t>PHOTOS</a:t>
            </a:r>
            <a:endParaRPr>
              <a:solidFill>
                <a:schemeClr val="dk1"/>
              </a:solidFill>
              <a:latin typeface="Montserrat SemiBold"/>
              <a:ea typeface="Montserrat SemiBold"/>
              <a:cs typeface="Montserrat SemiBold"/>
              <a:sym typeface="Montserrat SemiBold"/>
            </a:endParaRPr>
          </a:p>
          <a:p>
            <a:pPr marL="241300" lvl="0" indent="-203200" algn="l" rtl="0">
              <a:lnSpc>
                <a:spcPct val="100000"/>
              </a:lnSpc>
              <a:spcBef>
                <a:spcPts val="0"/>
              </a:spcBef>
              <a:spcAft>
                <a:spcPts val="0"/>
              </a:spcAft>
              <a:buClr>
                <a:schemeClr val="dk1"/>
              </a:buClr>
              <a:buSzPts val="1200"/>
              <a:buFont typeface="Open Sans"/>
              <a:buChar char="●"/>
            </a:pPr>
            <a:r>
              <a:rPr lang="en"/>
              <a:t>AI-generated images by </a:t>
            </a:r>
            <a:r>
              <a:rPr lang="en" b="1" u="sng">
                <a:hlinkClick r:id="rId4"/>
              </a:rPr>
              <a:t>Wepik Generator</a:t>
            </a:r>
            <a:endParaRPr sz="1200"/>
          </a:p>
        </p:txBody>
      </p:sp>
      <p:sp>
        <p:nvSpPr>
          <p:cNvPr id="898" name="Google Shape;898;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899" name="Google Shape;899;p59"/>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59"/>
          <p:cNvGrpSpPr/>
          <p:nvPr/>
        </p:nvGrpSpPr>
        <p:grpSpPr>
          <a:xfrm>
            <a:off x="-125967" y="4040224"/>
            <a:ext cx="1406549" cy="1850599"/>
            <a:chOff x="6600675" y="1508650"/>
            <a:chExt cx="794975" cy="1045950"/>
          </a:xfrm>
        </p:grpSpPr>
        <p:sp>
          <p:nvSpPr>
            <p:cNvPr id="901" name="Google Shape;901;p59"/>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9"/>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9"/>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59"/>
          <p:cNvGrpSpPr/>
          <p:nvPr/>
        </p:nvGrpSpPr>
        <p:grpSpPr>
          <a:xfrm rot="9000039">
            <a:off x="6582606" y="2641210"/>
            <a:ext cx="1978786" cy="2324281"/>
            <a:chOff x="5465250" y="3028750"/>
            <a:chExt cx="1232250" cy="1447400"/>
          </a:xfrm>
        </p:grpSpPr>
        <p:sp>
          <p:nvSpPr>
            <p:cNvPr id="905" name="Google Shape;905;p59"/>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9"/>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9"/>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1"/>
        <p:cNvGrpSpPr/>
        <p:nvPr/>
      </p:nvGrpSpPr>
      <p:grpSpPr>
        <a:xfrm>
          <a:off x="0" y="0"/>
          <a:ext cx="0" cy="0"/>
          <a:chOff x="0" y="0"/>
          <a:chExt cx="0" cy="0"/>
        </a:xfrm>
      </p:grpSpPr>
      <p:sp>
        <p:nvSpPr>
          <p:cNvPr id="912" name="Google Shape;912;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913" name="Google Shape;913;p6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3"/>
          <p:cNvPicPr preferRelativeResize="0">
            <a:picLocks noGrp="1"/>
          </p:cNvPicPr>
          <p:nvPr>
            <p:ph type="pic" idx="3"/>
          </p:nvPr>
        </p:nvPicPr>
        <p:blipFill>
          <a:blip r:embed="rId3"/>
          <a:srcRect l="30221" r="30221"/>
          <a:stretch/>
        </p:blipFill>
        <p:spPr>
          <a:xfrm>
            <a:off x="0" y="-1950"/>
            <a:ext cx="3617100" cy="5143500"/>
          </a:xfrm>
          <a:prstGeom prst="round1Rect">
            <a:avLst>
              <a:gd name="adj" fmla="val 50000"/>
            </a:avLst>
          </a:prstGeom>
        </p:spPr>
      </p:pic>
      <p:sp>
        <p:nvSpPr>
          <p:cNvPr id="312" name="Google Shape;312;p33"/>
          <p:cNvSpPr txBox="1">
            <a:spLocks noGrp="1"/>
          </p:cNvSpPr>
          <p:nvPr>
            <p:ph type="title"/>
          </p:nvPr>
        </p:nvSpPr>
        <p:spPr>
          <a:xfrm>
            <a:off x="3488387" y="134575"/>
            <a:ext cx="605566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dirty="0">
                <a:solidFill>
                  <a:schemeClr val="tx1"/>
                </a:solidFill>
              </a:rPr>
              <a:t>Top 3 problems we found</a:t>
            </a:r>
            <a:endParaRPr sz="2400" dirty="0"/>
          </a:p>
        </p:txBody>
      </p:sp>
      <p:sp>
        <p:nvSpPr>
          <p:cNvPr id="4" name="TextBox 3">
            <a:extLst>
              <a:ext uri="{FF2B5EF4-FFF2-40B4-BE49-F238E27FC236}">
                <a16:creationId xmlns:a16="http://schemas.microsoft.com/office/drawing/2014/main" id="{842CAB67-546E-9AAD-BD75-617D0995BF5B}"/>
              </a:ext>
            </a:extLst>
          </p:cNvPr>
          <p:cNvSpPr txBox="1"/>
          <p:nvPr/>
        </p:nvSpPr>
        <p:spPr>
          <a:xfrm>
            <a:off x="3679032" y="959011"/>
            <a:ext cx="4772024" cy="584775"/>
          </a:xfrm>
          <a:prstGeom prst="rect">
            <a:avLst/>
          </a:prstGeom>
          <a:noFill/>
        </p:spPr>
        <p:txBody>
          <a:bodyPr wrap="square">
            <a:spAutoFit/>
          </a:bodyPr>
          <a:lstStyle/>
          <a:p>
            <a:pPr marL="342900" lvl="0" indent="-342900" algn="l" rtl="0">
              <a:spcBef>
                <a:spcPts val="0"/>
              </a:spcBef>
              <a:spcAft>
                <a:spcPts val="0"/>
              </a:spcAft>
              <a:buAutoNum type="arabicPeriod"/>
            </a:pPr>
            <a:r>
              <a:rPr lang="en-GB" sz="1800" dirty="0">
                <a:solidFill>
                  <a:schemeClr val="tx1"/>
                </a:solidFill>
              </a:rPr>
              <a:t>Uncontrolled garbage disposal</a:t>
            </a:r>
          </a:p>
          <a:p>
            <a:pPr lvl="0" algn="l" rtl="0">
              <a:spcBef>
                <a:spcPts val="0"/>
              </a:spcBef>
              <a:spcAft>
                <a:spcPts val="0"/>
              </a:spcAft>
            </a:pPr>
            <a:r>
              <a:rPr lang="en-GB" dirty="0">
                <a:solidFill>
                  <a:schemeClr val="tx1"/>
                </a:solidFill>
              </a:rPr>
              <a:t>        </a:t>
            </a:r>
          </a:p>
        </p:txBody>
      </p:sp>
      <p:sp>
        <p:nvSpPr>
          <p:cNvPr id="6" name="TextBox 5">
            <a:extLst>
              <a:ext uri="{FF2B5EF4-FFF2-40B4-BE49-F238E27FC236}">
                <a16:creationId xmlns:a16="http://schemas.microsoft.com/office/drawing/2014/main" id="{DC7B6437-DF8A-3642-9701-882AEC0E5BDE}"/>
              </a:ext>
            </a:extLst>
          </p:cNvPr>
          <p:cNvSpPr txBox="1"/>
          <p:nvPr/>
        </p:nvSpPr>
        <p:spPr>
          <a:xfrm>
            <a:off x="3857625" y="1260226"/>
            <a:ext cx="4772024" cy="954107"/>
          </a:xfrm>
          <a:prstGeom prst="rect">
            <a:avLst/>
          </a:prstGeom>
          <a:noFill/>
        </p:spPr>
        <p:txBody>
          <a:bodyPr wrap="square">
            <a:spAutoFit/>
          </a:bodyPr>
          <a:lstStyle/>
          <a:p>
            <a:pPr marL="0" lvl="0" indent="0" algn="l" rtl="0">
              <a:spcBef>
                <a:spcPts val="0"/>
              </a:spcBef>
              <a:spcAft>
                <a:spcPts val="0"/>
              </a:spcAft>
              <a:buNone/>
            </a:pPr>
            <a:r>
              <a:rPr lang="en-GB" dirty="0">
                <a:solidFill>
                  <a:schemeClr val="tx1"/>
                </a:solidFill>
              </a:rPr>
              <a:t>One of the biggest problem is dumping waste in the wrong places, such as landfills, rivers or oceans. This complicates and increases the costs of the recycling process.</a:t>
            </a:r>
          </a:p>
        </p:txBody>
      </p:sp>
      <p:sp>
        <p:nvSpPr>
          <p:cNvPr id="8" name="TextBox 7">
            <a:extLst>
              <a:ext uri="{FF2B5EF4-FFF2-40B4-BE49-F238E27FC236}">
                <a16:creationId xmlns:a16="http://schemas.microsoft.com/office/drawing/2014/main" id="{BB376877-7197-50CA-B5B8-45C644BCAB52}"/>
              </a:ext>
            </a:extLst>
          </p:cNvPr>
          <p:cNvSpPr txBox="1"/>
          <p:nvPr/>
        </p:nvSpPr>
        <p:spPr>
          <a:xfrm>
            <a:off x="3679032" y="2214333"/>
            <a:ext cx="4772024" cy="369332"/>
          </a:xfrm>
          <a:prstGeom prst="rect">
            <a:avLst/>
          </a:prstGeom>
          <a:noFill/>
        </p:spPr>
        <p:txBody>
          <a:bodyPr wrap="square">
            <a:spAutoFit/>
          </a:bodyPr>
          <a:lstStyle/>
          <a:p>
            <a:pPr marL="0" lvl="0" indent="0" algn="l" rtl="0">
              <a:spcBef>
                <a:spcPts val="0"/>
              </a:spcBef>
              <a:spcAft>
                <a:spcPts val="0"/>
              </a:spcAft>
              <a:buNone/>
            </a:pPr>
            <a:r>
              <a:rPr lang="en-GB" sz="1800" dirty="0">
                <a:solidFill>
                  <a:schemeClr val="tx1"/>
                </a:solidFill>
              </a:rPr>
              <a:t>2. Improper separation of waste</a:t>
            </a:r>
          </a:p>
        </p:txBody>
      </p:sp>
      <p:sp>
        <p:nvSpPr>
          <p:cNvPr id="10" name="TextBox 9">
            <a:extLst>
              <a:ext uri="{FF2B5EF4-FFF2-40B4-BE49-F238E27FC236}">
                <a16:creationId xmlns:a16="http://schemas.microsoft.com/office/drawing/2014/main" id="{E23DDBA1-164E-4F99-6B9A-59591AE5ED2C}"/>
              </a:ext>
            </a:extLst>
          </p:cNvPr>
          <p:cNvSpPr txBox="1"/>
          <p:nvPr/>
        </p:nvSpPr>
        <p:spPr>
          <a:xfrm>
            <a:off x="3857625" y="2498184"/>
            <a:ext cx="4772024" cy="954107"/>
          </a:xfrm>
          <a:prstGeom prst="rect">
            <a:avLst/>
          </a:prstGeom>
          <a:noFill/>
        </p:spPr>
        <p:txBody>
          <a:bodyPr wrap="square">
            <a:spAutoFit/>
          </a:bodyPr>
          <a:lstStyle/>
          <a:p>
            <a:pPr marL="0" lvl="0" indent="0" algn="l" rtl="0">
              <a:spcBef>
                <a:spcPts val="0"/>
              </a:spcBef>
              <a:spcAft>
                <a:spcPts val="0"/>
              </a:spcAft>
              <a:buNone/>
            </a:pPr>
            <a:r>
              <a:rPr lang="en-GB" dirty="0">
                <a:solidFill>
                  <a:schemeClr val="tx1"/>
                </a:solidFill>
              </a:rPr>
              <a:t>People often do not separate waste in a way that facilitates recycling. If plastic, paper, metal and glass are mixed together, it becomes more difficult to recycle the materials</a:t>
            </a:r>
          </a:p>
        </p:txBody>
      </p:sp>
      <p:sp>
        <p:nvSpPr>
          <p:cNvPr id="3" name="TextBox 2">
            <a:extLst>
              <a:ext uri="{FF2B5EF4-FFF2-40B4-BE49-F238E27FC236}">
                <a16:creationId xmlns:a16="http://schemas.microsoft.com/office/drawing/2014/main" id="{87B6AD1E-A7A0-A1EF-88A5-220FF498411C}"/>
              </a:ext>
            </a:extLst>
          </p:cNvPr>
          <p:cNvSpPr txBox="1"/>
          <p:nvPr/>
        </p:nvSpPr>
        <p:spPr>
          <a:xfrm>
            <a:off x="3679032" y="3452291"/>
            <a:ext cx="4771622" cy="369332"/>
          </a:xfrm>
          <a:prstGeom prst="rect">
            <a:avLst/>
          </a:prstGeom>
          <a:noFill/>
        </p:spPr>
        <p:txBody>
          <a:bodyPr wrap="square">
            <a:spAutoFit/>
          </a:bodyPr>
          <a:lstStyle/>
          <a:p>
            <a:pPr marL="0" lvl="0" indent="0" algn="l" rtl="0">
              <a:spcBef>
                <a:spcPts val="0"/>
              </a:spcBef>
              <a:spcAft>
                <a:spcPts val="0"/>
              </a:spcAft>
              <a:buNone/>
            </a:pPr>
            <a:r>
              <a:rPr lang="en-US" sz="1800" dirty="0">
                <a:solidFill>
                  <a:schemeClr val="bg1">
                    <a:lumMod val="25000"/>
                  </a:schemeClr>
                </a:solidFill>
              </a:rPr>
              <a:t>3. Non-renewal of recycling resources</a:t>
            </a:r>
          </a:p>
        </p:txBody>
      </p:sp>
      <p:sp>
        <p:nvSpPr>
          <p:cNvPr id="7" name="TextBox 6">
            <a:extLst>
              <a:ext uri="{FF2B5EF4-FFF2-40B4-BE49-F238E27FC236}">
                <a16:creationId xmlns:a16="http://schemas.microsoft.com/office/drawing/2014/main" id="{DFA1FDA1-49EE-BE9B-9E98-2F3610334E36}"/>
              </a:ext>
            </a:extLst>
          </p:cNvPr>
          <p:cNvSpPr txBox="1"/>
          <p:nvPr/>
        </p:nvSpPr>
        <p:spPr>
          <a:xfrm>
            <a:off x="3858027" y="3736142"/>
            <a:ext cx="4771622" cy="954107"/>
          </a:xfrm>
          <a:prstGeom prst="rect">
            <a:avLst/>
          </a:prstGeom>
          <a:noFill/>
        </p:spPr>
        <p:txBody>
          <a:bodyPr wrap="square">
            <a:spAutoFit/>
          </a:bodyPr>
          <a:lstStyle/>
          <a:p>
            <a:pPr marL="0" lvl="0" indent="0" algn="l" rtl="0">
              <a:spcBef>
                <a:spcPts val="0"/>
              </a:spcBef>
              <a:spcAft>
                <a:spcPts val="0"/>
              </a:spcAft>
              <a:buNone/>
            </a:pPr>
            <a:r>
              <a:rPr lang="en-US" dirty="0">
                <a:solidFill>
                  <a:schemeClr val="bg1">
                    <a:lumMod val="25000"/>
                  </a:schemeClr>
                </a:solidFill>
              </a:rPr>
              <a:t>Sometimes people don't buy products that are made from recycled materials, thus reducing the demand for recycling. The lack of interest in recycled products can have a negative impact on the market</a:t>
            </a:r>
          </a:p>
        </p:txBody>
      </p:sp>
    </p:spTree>
    <p:extLst>
      <p:ext uri="{BB962C8B-B14F-4D97-AF65-F5344CB8AC3E}">
        <p14:creationId xmlns:p14="http://schemas.microsoft.com/office/powerpoint/2010/main" val="2437267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7"/>
        <p:cNvGrpSpPr/>
        <p:nvPr/>
      </p:nvGrpSpPr>
      <p:grpSpPr>
        <a:xfrm>
          <a:off x="0" y="0"/>
          <a:ext cx="0" cy="0"/>
          <a:chOff x="0" y="0"/>
          <a:chExt cx="0" cy="0"/>
        </a:xfrm>
      </p:grpSpPr>
      <p:sp>
        <p:nvSpPr>
          <p:cNvPr id="918" name="Google Shape;918;p6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19" name="Google Shape;919;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
        <p:cNvGrpSpPr/>
        <p:nvPr/>
      </p:nvGrpSpPr>
      <p:grpSpPr>
        <a:xfrm>
          <a:off x="0" y="0"/>
          <a:ext cx="0" cy="0"/>
          <a:chOff x="0" y="0"/>
          <a:chExt cx="0" cy="0"/>
        </a:xfrm>
      </p:grpSpPr>
      <p:sp>
        <p:nvSpPr>
          <p:cNvPr id="924" name="Google Shape;924;p6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 Semibold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Open Sans Regular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https://fonts.google.com/specimen/Open+Sans</a:t>
            </a:r>
            <a:r>
              <a:rPr lang="en" sz="1100">
                <a:solidFill>
                  <a:schemeClr val="lt1"/>
                </a:solidFill>
              </a:rPr>
              <a:t>)</a:t>
            </a:r>
            <a:endParaRPr sz="1100">
              <a:solidFill>
                <a:schemeClr val="lt1"/>
              </a:solidFill>
            </a:endParaRPr>
          </a:p>
        </p:txBody>
      </p:sp>
      <p:sp>
        <p:nvSpPr>
          <p:cNvPr id="925" name="Google Shape;925;p62"/>
          <p:cNvSpPr/>
          <p:nvPr/>
        </p:nvSpPr>
        <p:spPr>
          <a:xfrm>
            <a:off x="3114475" y="2947175"/>
            <a:ext cx="791400" cy="754200"/>
          </a:xfrm>
          <a:prstGeom prst="roundRect">
            <a:avLst>
              <a:gd name="adj" fmla="val 16667"/>
            </a:avLst>
          </a:prstGeom>
          <a:solidFill>
            <a:srgbClr val="36332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176295" y="2947175"/>
            <a:ext cx="791400" cy="754200"/>
          </a:xfrm>
          <a:prstGeom prst="roundRect">
            <a:avLst>
              <a:gd name="adj" fmla="val 16667"/>
            </a:avLst>
          </a:prstGeom>
          <a:solidFill>
            <a:srgbClr val="F5F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5238114" y="2947175"/>
            <a:ext cx="791400" cy="754200"/>
          </a:xfrm>
          <a:prstGeom prst="roundRect">
            <a:avLst>
              <a:gd name="adj" fmla="val 16667"/>
            </a:avLst>
          </a:prstGeom>
          <a:solidFill>
            <a:srgbClr val="55C7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#363329</a:t>
            </a:r>
            <a:endParaRPr sz="1000">
              <a:solidFill>
                <a:srgbClr val="FFFFFF"/>
              </a:solidFill>
            </a:endParaRPr>
          </a:p>
        </p:txBody>
      </p:sp>
      <p:sp>
        <p:nvSpPr>
          <p:cNvPr id="929" name="Google Shape;929;p6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#f5f5f5</a:t>
            </a:r>
            <a:endParaRPr sz="1000">
              <a:solidFill>
                <a:schemeClr val="dk1"/>
              </a:solidFill>
            </a:endParaRPr>
          </a:p>
        </p:txBody>
      </p:sp>
      <p:sp>
        <p:nvSpPr>
          <p:cNvPr id="930" name="Google Shape;930;p6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#55c7a6</a:t>
            </a:r>
            <a:endParaRPr sz="1000">
              <a:solidFill>
                <a:srgbClr val="FFFFFF"/>
              </a:solidFill>
            </a:endParaRPr>
          </a:p>
        </p:txBody>
      </p:sp>
      <p:sp>
        <p:nvSpPr>
          <p:cNvPr id="931" name="Google Shape;931;p62"/>
          <p:cNvSpPr/>
          <p:nvPr/>
        </p:nvSpPr>
        <p:spPr>
          <a:xfrm>
            <a:off x="3114475" y="3878275"/>
            <a:ext cx="791400" cy="754200"/>
          </a:xfrm>
          <a:prstGeom prst="roundRect">
            <a:avLst>
              <a:gd name="adj" fmla="val 16667"/>
            </a:avLst>
          </a:prstGeom>
          <a:solidFill>
            <a:srgbClr val="2F8D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4176295" y="3878275"/>
            <a:ext cx="791400" cy="754200"/>
          </a:xfrm>
          <a:prstGeom prst="roundRect">
            <a:avLst>
              <a:gd name="adj" fmla="val 16667"/>
            </a:avLst>
          </a:prstGeom>
          <a:solidFill>
            <a:srgbClr val="C6BB9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5238114" y="3878275"/>
            <a:ext cx="791400" cy="754200"/>
          </a:xfrm>
          <a:prstGeom prst="roundRect">
            <a:avLst>
              <a:gd name="adj" fmla="val 16667"/>
            </a:avLst>
          </a:prstGeom>
          <a:solidFill>
            <a:srgbClr val="7771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#2f8d72</a:t>
            </a:r>
            <a:endParaRPr sz="1000">
              <a:solidFill>
                <a:srgbClr val="FFFFFF"/>
              </a:solidFill>
            </a:endParaRPr>
          </a:p>
        </p:txBody>
      </p:sp>
      <p:sp>
        <p:nvSpPr>
          <p:cNvPr id="935" name="Google Shape;935;p6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#c6bb9d</a:t>
            </a:r>
            <a:endParaRPr sz="1000">
              <a:solidFill>
                <a:schemeClr val="dk1"/>
              </a:solidFill>
            </a:endParaRPr>
          </a:p>
        </p:txBody>
      </p:sp>
      <p:sp>
        <p:nvSpPr>
          <p:cNvPr id="936" name="Google Shape;936;p6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#77715f</a:t>
            </a:r>
            <a:endParaRPr sz="1000">
              <a:solidFill>
                <a:srgbClr val="FFFFFF"/>
              </a:solidFill>
            </a:endParaRPr>
          </a:p>
        </p:txBody>
      </p:sp>
      <p:sp>
        <p:nvSpPr>
          <p:cNvPr id="937" name="Google Shape;937;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1"/>
        <p:cNvGrpSpPr/>
        <p:nvPr/>
      </p:nvGrpSpPr>
      <p:grpSpPr>
        <a:xfrm>
          <a:off x="0" y="0"/>
          <a:ext cx="0" cy="0"/>
          <a:chOff x="0" y="0"/>
          <a:chExt cx="0" cy="0"/>
        </a:xfrm>
      </p:grpSpPr>
      <p:sp>
        <p:nvSpPr>
          <p:cNvPr id="942" name="Google Shape;942;p6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43" name="Google Shape;94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44" name="Google Shape;944;p6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45" name="Google Shape;945;p6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46" name="Google Shape;946;p6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47" name="Google Shape;947;p6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48" name="Google Shape;948;p6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49" name="Google Shape;949;p6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50" name="Google Shape;950;p6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51" name="Google Shape;951;p6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52" name="Google Shape;952;p6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53" name="Google Shape;953;p6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
        <p:cNvGrpSpPr/>
        <p:nvPr/>
      </p:nvGrpSpPr>
      <p:grpSpPr>
        <a:xfrm>
          <a:off x="0" y="0"/>
          <a:ext cx="0" cy="0"/>
          <a:chOff x="0" y="0"/>
          <a:chExt cx="0" cy="0"/>
        </a:xfrm>
      </p:grpSpPr>
      <p:grpSp>
        <p:nvGrpSpPr>
          <p:cNvPr id="958" name="Google Shape;958;p64"/>
          <p:cNvGrpSpPr/>
          <p:nvPr/>
        </p:nvGrpSpPr>
        <p:grpSpPr>
          <a:xfrm>
            <a:off x="5048544" y="3019584"/>
            <a:ext cx="442841" cy="514271"/>
            <a:chOff x="4727025" y="1332775"/>
            <a:chExt cx="59900" cy="69625"/>
          </a:xfrm>
        </p:grpSpPr>
        <p:sp>
          <p:nvSpPr>
            <p:cNvPr id="959" name="Google Shape;959;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64"/>
          <p:cNvGrpSpPr/>
          <p:nvPr/>
        </p:nvGrpSpPr>
        <p:grpSpPr>
          <a:xfrm>
            <a:off x="5723860" y="2267072"/>
            <a:ext cx="500909" cy="500899"/>
            <a:chOff x="4820425" y="1329900"/>
            <a:chExt cx="70175" cy="70350"/>
          </a:xfrm>
        </p:grpSpPr>
        <p:sp>
          <p:nvSpPr>
            <p:cNvPr id="962" name="Google Shape;962;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64"/>
          <p:cNvGrpSpPr/>
          <p:nvPr/>
        </p:nvGrpSpPr>
        <p:grpSpPr>
          <a:xfrm>
            <a:off x="6376484" y="2278862"/>
            <a:ext cx="538135" cy="493119"/>
            <a:chOff x="4903200" y="1331525"/>
            <a:chExt cx="73575" cy="67425"/>
          </a:xfrm>
        </p:grpSpPr>
        <p:sp>
          <p:nvSpPr>
            <p:cNvPr id="967" name="Google Shape;967;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68" name="Google Shape;968;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5636435" y="3020840"/>
            <a:ext cx="544563" cy="511895"/>
            <a:chOff x="4815575" y="1416800"/>
            <a:chExt cx="73750" cy="71400"/>
          </a:xfrm>
        </p:grpSpPr>
        <p:sp>
          <p:nvSpPr>
            <p:cNvPr id="970" name="Google Shape;970;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64"/>
          <p:cNvGrpSpPr/>
          <p:nvPr/>
        </p:nvGrpSpPr>
        <p:grpSpPr>
          <a:xfrm>
            <a:off x="6333060" y="3020546"/>
            <a:ext cx="602914" cy="512477"/>
            <a:chOff x="4902475" y="1418875"/>
            <a:chExt cx="74500" cy="63775"/>
          </a:xfrm>
        </p:grpSpPr>
        <p:sp>
          <p:nvSpPr>
            <p:cNvPr id="974" name="Google Shape;974;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64"/>
          <p:cNvGrpSpPr/>
          <p:nvPr/>
        </p:nvGrpSpPr>
        <p:grpSpPr>
          <a:xfrm>
            <a:off x="5748932" y="3759785"/>
            <a:ext cx="515391" cy="525699"/>
            <a:chOff x="4818100" y="1507675"/>
            <a:chExt cx="71225" cy="71625"/>
          </a:xfrm>
        </p:grpSpPr>
        <p:sp>
          <p:nvSpPr>
            <p:cNvPr id="977" name="Google Shape;977;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64"/>
          <p:cNvGrpSpPr/>
          <p:nvPr/>
        </p:nvGrpSpPr>
        <p:grpSpPr>
          <a:xfrm>
            <a:off x="5087034" y="3781317"/>
            <a:ext cx="522956" cy="489869"/>
            <a:chOff x="4721450" y="1509475"/>
            <a:chExt cx="79350" cy="74325"/>
          </a:xfrm>
        </p:grpSpPr>
        <p:sp>
          <p:nvSpPr>
            <p:cNvPr id="982" name="Google Shape;982;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64"/>
          <p:cNvGrpSpPr/>
          <p:nvPr/>
        </p:nvGrpSpPr>
        <p:grpSpPr>
          <a:xfrm>
            <a:off x="6410277" y="3761069"/>
            <a:ext cx="525704" cy="535436"/>
            <a:chOff x="4906800" y="1507500"/>
            <a:chExt cx="70350" cy="71075"/>
          </a:xfrm>
        </p:grpSpPr>
        <p:sp>
          <p:nvSpPr>
            <p:cNvPr id="987" name="Google Shape;987;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64"/>
          <p:cNvGrpSpPr/>
          <p:nvPr/>
        </p:nvGrpSpPr>
        <p:grpSpPr>
          <a:xfrm>
            <a:off x="4443099" y="2267050"/>
            <a:ext cx="508054" cy="508095"/>
            <a:chOff x="3736598" y="2170606"/>
            <a:chExt cx="404889" cy="404889"/>
          </a:xfrm>
        </p:grpSpPr>
        <p:sp>
          <p:nvSpPr>
            <p:cNvPr id="993" name="Google Shape;993;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64"/>
          <p:cNvGrpSpPr/>
          <p:nvPr/>
        </p:nvGrpSpPr>
        <p:grpSpPr>
          <a:xfrm>
            <a:off x="3731139" y="2267145"/>
            <a:ext cx="575790" cy="507904"/>
            <a:chOff x="3161917" y="2170682"/>
            <a:chExt cx="458870" cy="404737"/>
          </a:xfrm>
        </p:grpSpPr>
        <p:sp>
          <p:nvSpPr>
            <p:cNvPr id="998" name="Google Shape;998;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99" name="Google Shape;999;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4"/>
          <p:cNvGrpSpPr/>
          <p:nvPr/>
        </p:nvGrpSpPr>
        <p:grpSpPr>
          <a:xfrm>
            <a:off x="3758669" y="3027517"/>
            <a:ext cx="520730" cy="498567"/>
            <a:chOff x="3179914" y="2889488"/>
            <a:chExt cx="422876" cy="404911"/>
          </a:xfrm>
        </p:grpSpPr>
        <p:sp>
          <p:nvSpPr>
            <p:cNvPr id="1002" name="Google Shape;1002;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4"/>
          <p:cNvGrpSpPr/>
          <p:nvPr/>
        </p:nvGrpSpPr>
        <p:grpSpPr>
          <a:xfrm>
            <a:off x="4387349" y="3027477"/>
            <a:ext cx="516145" cy="498648"/>
            <a:chOff x="3729467" y="2889422"/>
            <a:chExt cx="419153" cy="404977"/>
          </a:xfrm>
        </p:grpSpPr>
        <p:sp>
          <p:nvSpPr>
            <p:cNvPr id="1009" name="Google Shape;1009;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6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64"/>
          <p:cNvGrpSpPr/>
          <p:nvPr/>
        </p:nvGrpSpPr>
        <p:grpSpPr>
          <a:xfrm>
            <a:off x="7107677" y="2474362"/>
            <a:ext cx="166473" cy="141497"/>
            <a:chOff x="4660325" y="1866850"/>
            <a:chExt cx="68350" cy="58100"/>
          </a:xfrm>
        </p:grpSpPr>
        <p:sp>
          <p:nvSpPr>
            <p:cNvPr id="1021" name="Google Shape;1021;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4"/>
          <p:cNvGrpSpPr/>
          <p:nvPr/>
        </p:nvGrpSpPr>
        <p:grpSpPr>
          <a:xfrm>
            <a:off x="7417022" y="2500086"/>
            <a:ext cx="162515" cy="90049"/>
            <a:chOff x="4791775" y="1877500"/>
            <a:chExt cx="66725" cy="36975"/>
          </a:xfrm>
        </p:grpSpPr>
        <p:sp>
          <p:nvSpPr>
            <p:cNvPr id="1024" name="Google Shape;1024;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64"/>
          <p:cNvGrpSpPr/>
          <p:nvPr/>
        </p:nvGrpSpPr>
        <p:grpSpPr>
          <a:xfrm>
            <a:off x="7738734" y="2500086"/>
            <a:ext cx="144979" cy="90049"/>
            <a:chOff x="4923925" y="1877500"/>
            <a:chExt cx="59525" cy="36975"/>
          </a:xfrm>
        </p:grpSpPr>
        <p:sp>
          <p:nvSpPr>
            <p:cNvPr id="1027" name="Google Shape;1027;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64"/>
          <p:cNvGrpSpPr/>
          <p:nvPr/>
        </p:nvGrpSpPr>
        <p:grpSpPr>
          <a:xfrm>
            <a:off x="8033226" y="2482277"/>
            <a:ext cx="141447" cy="125667"/>
            <a:chOff x="5058450" y="1870100"/>
            <a:chExt cx="58075" cy="51600"/>
          </a:xfrm>
        </p:grpSpPr>
        <p:sp>
          <p:nvSpPr>
            <p:cNvPr id="1030" name="Google Shape;1030;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64"/>
          <p:cNvGrpSpPr/>
          <p:nvPr/>
        </p:nvGrpSpPr>
        <p:grpSpPr>
          <a:xfrm>
            <a:off x="7447741" y="2904685"/>
            <a:ext cx="101077" cy="107645"/>
            <a:chOff x="4811425" y="2065025"/>
            <a:chExt cx="41500" cy="44200"/>
          </a:xfrm>
        </p:grpSpPr>
        <p:sp>
          <p:nvSpPr>
            <p:cNvPr id="1033" name="Google Shape;1033;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64"/>
          <p:cNvGrpSpPr/>
          <p:nvPr/>
        </p:nvGrpSpPr>
        <p:grpSpPr>
          <a:xfrm>
            <a:off x="7740178" y="2904898"/>
            <a:ext cx="120867" cy="107218"/>
            <a:chOff x="4929875" y="2065025"/>
            <a:chExt cx="49625" cy="44025"/>
          </a:xfrm>
        </p:grpSpPr>
        <p:sp>
          <p:nvSpPr>
            <p:cNvPr id="1036" name="Google Shape;1036;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64"/>
          <p:cNvGrpSpPr/>
          <p:nvPr/>
        </p:nvGrpSpPr>
        <p:grpSpPr>
          <a:xfrm>
            <a:off x="8068847" y="2907912"/>
            <a:ext cx="70206" cy="101191"/>
            <a:chOff x="5083925" y="2066350"/>
            <a:chExt cx="28825" cy="41550"/>
          </a:xfrm>
        </p:grpSpPr>
        <p:sp>
          <p:nvSpPr>
            <p:cNvPr id="1039" name="Google Shape;1039;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64"/>
          <p:cNvGrpSpPr/>
          <p:nvPr/>
        </p:nvGrpSpPr>
        <p:grpSpPr>
          <a:xfrm>
            <a:off x="7100401" y="2923559"/>
            <a:ext cx="181026" cy="69896"/>
            <a:chOff x="4659775" y="2072775"/>
            <a:chExt cx="74325" cy="28700"/>
          </a:xfrm>
        </p:grpSpPr>
        <p:sp>
          <p:nvSpPr>
            <p:cNvPr id="1042" name="Google Shape;1042;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64"/>
          <p:cNvGrpSpPr/>
          <p:nvPr/>
        </p:nvGrpSpPr>
        <p:grpSpPr>
          <a:xfrm>
            <a:off x="8020257" y="2714124"/>
            <a:ext cx="167387" cy="89197"/>
            <a:chOff x="4662475" y="1976500"/>
            <a:chExt cx="68725" cy="36625"/>
          </a:xfrm>
        </p:grpSpPr>
        <p:sp>
          <p:nvSpPr>
            <p:cNvPr id="1046" name="Google Shape;1046;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4"/>
          <p:cNvGrpSpPr/>
          <p:nvPr/>
        </p:nvGrpSpPr>
        <p:grpSpPr>
          <a:xfrm>
            <a:off x="7717162" y="2717564"/>
            <a:ext cx="166899" cy="82317"/>
            <a:chOff x="4920150" y="1977875"/>
            <a:chExt cx="68525" cy="33800"/>
          </a:xfrm>
        </p:grpSpPr>
        <p:sp>
          <p:nvSpPr>
            <p:cNvPr id="1050" name="Google Shape;1050;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4"/>
          <p:cNvGrpSpPr/>
          <p:nvPr/>
        </p:nvGrpSpPr>
        <p:grpSpPr>
          <a:xfrm>
            <a:off x="7128319" y="3121482"/>
            <a:ext cx="125190" cy="127858"/>
            <a:chOff x="4676550" y="2160575"/>
            <a:chExt cx="51400" cy="52500"/>
          </a:xfrm>
        </p:grpSpPr>
        <p:sp>
          <p:nvSpPr>
            <p:cNvPr id="1054" name="Google Shape;1054;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4"/>
          <p:cNvGrpSpPr/>
          <p:nvPr/>
        </p:nvGrpSpPr>
        <p:grpSpPr>
          <a:xfrm>
            <a:off x="7425577" y="3128514"/>
            <a:ext cx="145405" cy="113794"/>
            <a:chOff x="4768325" y="2163475"/>
            <a:chExt cx="59700" cy="46725"/>
          </a:xfrm>
        </p:grpSpPr>
        <p:sp>
          <p:nvSpPr>
            <p:cNvPr id="1058" name="Google Shape;1058;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6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64"/>
          <p:cNvGrpSpPr/>
          <p:nvPr/>
        </p:nvGrpSpPr>
        <p:grpSpPr>
          <a:xfrm>
            <a:off x="7441895" y="3383608"/>
            <a:ext cx="112768" cy="106853"/>
            <a:chOff x="4768575" y="2253950"/>
            <a:chExt cx="46300" cy="43875"/>
          </a:xfrm>
        </p:grpSpPr>
        <p:sp>
          <p:nvSpPr>
            <p:cNvPr id="1067" name="Google Shape;1067;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4"/>
          <p:cNvGrpSpPr/>
          <p:nvPr/>
        </p:nvGrpSpPr>
        <p:grpSpPr>
          <a:xfrm>
            <a:off x="7741518" y="3872634"/>
            <a:ext cx="118187" cy="146246"/>
            <a:chOff x="4960900" y="2433225"/>
            <a:chExt cx="48525" cy="60050"/>
          </a:xfrm>
        </p:grpSpPr>
        <p:sp>
          <p:nvSpPr>
            <p:cNvPr id="1070" name="Google Shape;1070;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4"/>
          <p:cNvGrpSpPr/>
          <p:nvPr/>
        </p:nvGrpSpPr>
        <p:grpSpPr>
          <a:xfrm>
            <a:off x="7430083" y="4136695"/>
            <a:ext cx="136394" cy="143810"/>
            <a:chOff x="4854075" y="2527625"/>
            <a:chExt cx="56000" cy="59050"/>
          </a:xfrm>
        </p:grpSpPr>
        <p:sp>
          <p:nvSpPr>
            <p:cNvPr id="1073" name="Google Shape;1073;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6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64"/>
          <p:cNvGrpSpPr/>
          <p:nvPr/>
        </p:nvGrpSpPr>
        <p:grpSpPr>
          <a:xfrm>
            <a:off x="8054294" y="3600439"/>
            <a:ext cx="99312" cy="160797"/>
            <a:chOff x="5059700" y="2334775"/>
            <a:chExt cx="40775" cy="66025"/>
          </a:xfrm>
        </p:grpSpPr>
        <p:sp>
          <p:nvSpPr>
            <p:cNvPr id="1079" name="Google Shape;1079;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4"/>
          <p:cNvGrpSpPr/>
          <p:nvPr/>
        </p:nvGrpSpPr>
        <p:grpSpPr>
          <a:xfrm>
            <a:off x="8011458" y="3865571"/>
            <a:ext cx="184984" cy="160371"/>
            <a:chOff x="5037700" y="2430325"/>
            <a:chExt cx="75950" cy="65850"/>
          </a:xfrm>
        </p:grpSpPr>
        <p:sp>
          <p:nvSpPr>
            <p:cNvPr id="1089" name="Google Shape;1089;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64"/>
          <p:cNvGrpSpPr/>
          <p:nvPr/>
        </p:nvGrpSpPr>
        <p:grpSpPr>
          <a:xfrm>
            <a:off x="7430964" y="3632023"/>
            <a:ext cx="173014" cy="97629"/>
            <a:chOff x="4756975" y="2341800"/>
            <a:chExt cx="91975" cy="51925"/>
          </a:xfrm>
        </p:grpSpPr>
        <p:sp>
          <p:nvSpPr>
            <p:cNvPr id="1092" name="Google Shape;1092;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64"/>
          <p:cNvGrpSpPr/>
          <p:nvPr/>
        </p:nvGrpSpPr>
        <p:grpSpPr>
          <a:xfrm>
            <a:off x="7697901" y="4120720"/>
            <a:ext cx="212497" cy="175761"/>
            <a:chOff x="4943575" y="2516350"/>
            <a:chExt cx="98675" cy="81700"/>
          </a:xfrm>
        </p:grpSpPr>
        <p:sp>
          <p:nvSpPr>
            <p:cNvPr id="1113" name="Google Shape;1113;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4"/>
          <p:cNvGrpSpPr/>
          <p:nvPr/>
        </p:nvGrpSpPr>
        <p:grpSpPr>
          <a:xfrm>
            <a:off x="1955962" y="3346963"/>
            <a:ext cx="965351" cy="134611"/>
            <a:chOff x="4411970" y="2962952"/>
            <a:chExt cx="706544" cy="104212"/>
          </a:xfrm>
        </p:grpSpPr>
        <p:sp>
          <p:nvSpPr>
            <p:cNvPr id="1192" name="Google Shape;1192;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64"/>
          <p:cNvGrpSpPr/>
          <p:nvPr/>
        </p:nvGrpSpPr>
        <p:grpSpPr>
          <a:xfrm>
            <a:off x="1955962" y="2935877"/>
            <a:ext cx="960158" cy="289172"/>
            <a:chOff x="4411970" y="2726085"/>
            <a:chExt cx="643107" cy="193659"/>
          </a:xfrm>
        </p:grpSpPr>
        <p:sp>
          <p:nvSpPr>
            <p:cNvPr id="1197" name="Google Shape;1197;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4"/>
          <p:cNvGrpSpPr/>
          <p:nvPr/>
        </p:nvGrpSpPr>
        <p:grpSpPr>
          <a:xfrm>
            <a:off x="958854" y="3201987"/>
            <a:ext cx="833173" cy="259209"/>
            <a:chOff x="4411970" y="4340222"/>
            <a:chExt cx="779467" cy="242683"/>
          </a:xfrm>
        </p:grpSpPr>
        <p:sp>
          <p:nvSpPr>
            <p:cNvPr id="1201" name="Google Shape;1201;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64"/>
          <p:cNvGrpSpPr/>
          <p:nvPr/>
        </p:nvGrpSpPr>
        <p:grpSpPr>
          <a:xfrm>
            <a:off x="1955962" y="2597733"/>
            <a:ext cx="965160" cy="216230"/>
            <a:chOff x="4411970" y="2468674"/>
            <a:chExt cx="747317" cy="167425"/>
          </a:xfrm>
        </p:grpSpPr>
        <p:sp>
          <p:nvSpPr>
            <p:cNvPr id="1205" name="Google Shape;1205;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4"/>
          <p:cNvGrpSpPr/>
          <p:nvPr/>
        </p:nvGrpSpPr>
        <p:grpSpPr>
          <a:xfrm>
            <a:off x="954709" y="2502450"/>
            <a:ext cx="810451" cy="319148"/>
            <a:chOff x="4411970" y="3686602"/>
            <a:chExt cx="797845" cy="314215"/>
          </a:xfrm>
        </p:grpSpPr>
        <p:sp>
          <p:nvSpPr>
            <p:cNvPr id="1208" name="Google Shape;1208;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6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64"/>
          <p:cNvGrpSpPr/>
          <p:nvPr/>
        </p:nvGrpSpPr>
        <p:grpSpPr>
          <a:xfrm>
            <a:off x="954806" y="2256974"/>
            <a:ext cx="1970333" cy="208784"/>
            <a:chOff x="6336019" y="3733725"/>
            <a:chExt cx="2566206" cy="351310"/>
          </a:xfrm>
        </p:grpSpPr>
        <p:sp>
          <p:nvSpPr>
            <p:cNvPr id="1215" name="Google Shape;1215;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64"/>
          <p:cNvGrpSpPr/>
          <p:nvPr/>
        </p:nvGrpSpPr>
        <p:grpSpPr>
          <a:xfrm>
            <a:off x="1955962" y="3864529"/>
            <a:ext cx="946551" cy="153200"/>
            <a:chOff x="4404545" y="3301592"/>
            <a:chExt cx="782403" cy="129272"/>
          </a:xfrm>
        </p:grpSpPr>
        <p:sp>
          <p:nvSpPr>
            <p:cNvPr id="1220" name="Google Shape;1220;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4"/>
          <p:cNvGrpSpPr/>
          <p:nvPr/>
        </p:nvGrpSpPr>
        <p:grpSpPr>
          <a:xfrm>
            <a:off x="1955962" y="3603488"/>
            <a:ext cx="962257" cy="139127"/>
            <a:chOff x="4411970" y="3131459"/>
            <a:chExt cx="710520" cy="117397"/>
          </a:xfrm>
        </p:grpSpPr>
        <p:sp>
          <p:nvSpPr>
            <p:cNvPr id="1223" name="Google Shape;1223;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6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 name="Google Shape;1226;p64"/>
          <p:cNvGrpSpPr/>
          <p:nvPr/>
        </p:nvGrpSpPr>
        <p:grpSpPr>
          <a:xfrm>
            <a:off x="956107" y="3538282"/>
            <a:ext cx="823838" cy="458988"/>
            <a:chOff x="4411970" y="1801825"/>
            <a:chExt cx="734586" cy="409262"/>
          </a:xfrm>
        </p:grpSpPr>
        <p:sp>
          <p:nvSpPr>
            <p:cNvPr id="1227" name="Google Shape;1227;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64"/>
          <p:cNvGrpSpPr/>
          <p:nvPr/>
        </p:nvGrpSpPr>
        <p:grpSpPr>
          <a:xfrm>
            <a:off x="956107" y="4086708"/>
            <a:ext cx="856348" cy="212039"/>
            <a:chOff x="4411970" y="2233974"/>
            <a:chExt cx="763574" cy="189068"/>
          </a:xfrm>
        </p:grpSpPr>
        <p:sp>
          <p:nvSpPr>
            <p:cNvPr id="1230" name="Google Shape;1230;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64"/>
          <p:cNvGrpSpPr/>
          <p:nvPr/>
        </p:nvGrpSpPr>
        <p:grpSpPr>
          <a:xfrm>
            <a:off x="3066303" y="2262044"/>
            <a:ext cx="511602" cy="511602"/>
            <a:chOff x="5681300" y="2527788"/>
            <a:chExt cx="805800" cy="805800"/>
          </a:xfrm>
        </p:grpSpPr>
        <p:sp>
          <p:nvSpPr>
            <p:cNvPr id="1233" name="Google Shape;1233;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64"/>
          <p:cNvGrpSpPr/>
          <p:nvPr/>
        </p:nvGrpSpPr>
        <p:grpSpPr>
          <a:xfrm>
            <a:off x="3063497" y="3028627"/>
            <a:ext cx="513021" cy="512935"/>
            <a:chOff x="4049800" y="640400"/>
            <a:chExt cx="858900" cy="858900"/>
          </a:xfrm>
        </p:grpSpPr>
        <p:sp>
          <p:nvSpPr>
            <p:cNvPr id="1236" name="Google Shape;1236;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64"/>
          <p:cNvGrpSpPr/>
          <p:nvPr/>
        </p:nvGrpSpPr>
        <p:grpSpPr>
          <a:xfrm>
            <a:off x="2980696" y="3680519"/>
            <a:ext cx="686489" cy="686585"/>
            <a:chOff x="5080188" y="927900"/>
            <a:chExt cx="961200" cy="961200"/>
          </a:xfrm>
        </p:grpSpPr>
        <p:sp>
          <p:nvSpPr>
            <p:cNvPr id="1239" name="Google Shape;1239;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4"/>
          <p:cNvGrpSpPr/>
          <p:nvPr/>
        </p:nvGrpSpPr>
        <p:grpSpPr>
          <a:xfrm>
            <a:off x="3763848" y="3773248"/>
            <a:ext cx="510373" cy="510937"/>
            <a:chOff x="7508249" y="1522825"/>
            <a:chExt cx="1326332" cy="1322987"/>
          </a:xfrm>
        </p:grpSpPr>
        <p:sp>
          <p:nvSpPr>
            <p:cNvPr id="1248" name="Google Shape;1248;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4"/>
          <p:cNvGrpSpPr/>
          <p:nvPr/>
        </p:nvGrpSpPr>
        <p:grpSpPr>
          <a:xfrm>
            <a:off x="4455441" y="3774653"/>
            <a:ext cx="492652" cy="503348"/>
            <a:chOff x="6039282" y="1042577"/>
            <a:chExt cx="734315" cy="731929"/>
          </a:xfrm>
        </p:grpSpPr>
        <p:sp>
          <p:nvSpPr>
            <p:cNvPr id="1259" name="Google Shape;1259;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4"/>
          <p:cNvGrpSpPr/>
          <p:nvPr/>
        </p:nvGrpSpPr>
        <p:grpSpPr>
          <a:xfrm>
            <a:off x="5095855" y="2270694"/>
            <a:ext cx="483304" cy="504902"/>
            <a:chOff x="1825800" y="1651625"/>
            <a:chExt cx="568125" cy="591775"/>
          </a:xfrm>
        </p:grpSpPr>
        <p:sp>
          <p:nvSpPr>
            <p:cNvPr id="1281" name="Google Shape;1281;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6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292" name="Google Shape;1292;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grpSp>
        <p:nvGrpSpPr>
          <p:cNvPr id="1297" name="Google Shape;1297;p65"/>
          <p:cNvGrpSpPr/>
          <p:nvPr/>
        </p:nvGrpSpPr>
        <p:grpSpPr>
          <a:xfrm>
            <a:off x="722059" y="955168"/>
            <a:ext cx="2492868" cy="1379876"/>
            <a:chOff x="2654821" y="2311071"/>
            <a:chExt cx="2279715" cy="1262120"/>
          </a:xfrm>
        </p:grpSpPr>
        <p:grpSp>
          <p:nvGrpSpPr>
            <p:cNvPr id="1298" name="Google Shape;1298;p65"/>
            <p:cNvGrpSpPr/>
            <p:nvPr/>
          </p:nvGrpSpPr>
          <p:grpSpPr>
            <a:xfrm>
              <a:off x="4034269" y="2840745"/>
              <a:ext cx="40212" cy="36437"/>
              <a:chOff x="4293400" y="2574725"/>
              <a:chExt cx="84425" cy="80100"/>
            </a:xfrm>
          </p:grpSpPr>
          <p:sp>
            <p:nvSpPr>
              <p:cNvPr id="1299" name="Google Shape;1299;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GB"/>
              </a:p>
            </p:txBody>
          </p:sp>
          <p:sp>
            <p:nvSpPr>
              <p:cNvPr id="1300" name="Google Shape;1300;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65"/>
            <p:cNvGrpSpPr/>
            <p:nvPr/>
          </p:nvGrpSpPr>
          <p:grpSpPr>
            <a:xfrm>
              <a:off x="3894606" y="2334874"/>
              <a:ext cx="913198" cy="518984"/>
              <a:chOff x="4000175" y="1462675"/>
              <a:chExt cx="1917275" cy="1140875"/>
            </a:xfrm>
          </p:grpSpPr>
          <p:sp>
            <p:nvSpPr>
              <p:cNvPr id="1302" name="Google Shape;1302;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GB"/>
              </a:p>
            </p:txBody>
          </p:sp>
          <p:grpSp>
            <p:nvGrpSpPr>
              <p:cNvPr id="1303" name="Google Shape;1303;p65"/>
              <p:cNvGrpSpPr/>
              <p:nvPr/>
            </p:nvGrpSpPr>
            <p:grpSpPr>
              <a:xfrm>
                <a:off x="4000175" y="1462675"/>
                <a:ext cx="1917275" cy="1140875"/>
                <a:chOff x="4000175" y="1462675"/>
                <a:chExt cx="1917275" cy="1140875"/>
              </a:xfrm>
            </p:grpSpPr>
            <p:sp>
              <p:nvSpPr>
                <p:cNvPr id="1304" name="Google Shape;1304;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GB"/>
                </a:p>
              </p:txBody>
            </p:sp>
            <p:sp>
              <p:nvSpPr>
                <p:cNvPr id="1305" name="Google Shape;1305;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9" name="Google Shape;1309;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0" name="Google Shape;1310;p65"/>
            <p:cNvGrpSpPr/>
            <p:nvPr/>
          </p:nvGrpSpPr>
          <p:grpSpPr>
            <a:xfrm>
              <a:off x="3875768" y="2846704"/>
              <a:ext cx="44796" cy="47366"/>
              <a:chOff x="3960625" y="2587825"/>
              <a:chExt cx="94050" cy="104125"/>
            </a:xfrm>
          </p:grpSpPr>
          <p:sp>
            <p:nvSpPr>
              <p:cNvPr id="1311" name="Google Shape;1311;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GB"/>
              </a:p>
            </p:txBody>
          </p:sp>
          <p:sp>
            <p:nvSpPr>
              <p:cNvPr id="1312" name="Google Shape;1312;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65"/>
            <p:cNvGrpSpPr/>
            <p:nvPr/>
          </p:nvGrpSpPr>
          <p:grpSpPr>
            <a:xfrm>
              <a:off x="3782759" y="2807162"/>
              <a:ext cx="82686" cy="85487"/>
              <a:chOff x="3765350" y="2500900"/>
              <a:chExt cx="173600" cy="187925"/>
            </a:xfrm>
          </p:grpSpPr>
          <p:sp>
            <p:nvSpPr>
              <p:cNvPr id="1314" name="Google Shape;1314;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GB"/>
              </a:p>
            </p:txBody>
          </p:sp>
          <p:sp>
            <p:nvSpPr>
              <p:cNvPr id="1315" name="Google Shape;1315;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5"/>
            <p:cNvGrpSpPr/>
            <p:nvPr/>
          </p:nvGrpSpPr>
          <p:grpSpPr>
            <a:xfrm>
              <a:off x="3775674" y="2798496"/>
              <a:ext cx="40545" cy="23564"/>
              <a:chOff x="3750475" y="2481850"/>
              <a:chExt cx="85125" cy="51800"/>
            </a:xfrm>
          </p:grpSpPr>
          <p:sp>
            <p:nvSpPr>
              <p:cNvPr id="1321" name="Google Shape;1321;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GB"/>
              </a:p>
            </p:txBody>
          </p:sp>
        </p:grpSp>
        <p:grpSp>
          <p:nvGrpSpPr>
            <p:cNvPr id="1323" name="Google Shape;1323;p65"/>
            <p:cNvGrpSpPr/>
            <p:nvPr/>
          </p:nvGrpSpPr>
          <p:grpSpPr>
            <a:xfrm>
              <a:off x="3716946" y="2776024"/>
              <a:ext cx="81971" cy="76912"/>
              <a:chOff x="3627175" y="2432450"/>
              <a:chExt cx="172100" cy="169075"/>
            </a:xfrm>
          </p:grpSpPr>
          <p:sp>
            <p:nvSpPr>
              <p:cNvPr id="1324" name="Google Shape;1324;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GB"/>
              </a:p>
            </p:txBody>
          </p:sp>
          <p:sp>
            <p:nvSpPr>
              <p:cNvPr id="1326" name="Google Shape;1326;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GB"/>
              </a:p>
            </p:txBody>
          </p:sp>
        </p:grpSp>
        <p:grpSp>
          <p:nvGrpSpPr>
            <p:cNvPr id="1327" name="Google Shape;1327;p65"/>
            <p:cNvGrpSpPr/>
            <p:nvPr/>
          </p:nvGrpSpPr>
          <p:grpSpPr>
            <a:xfrm>
              <a:off x="3685682" y="2845624"/>
              <a:ext cx="29311" cy="45055"/>
              <a:chOff x="3561536" y="2585450"/>
              <a:chExt cx="61539" cy="99045"/>
            </a:xfrm>
          </p:grpSpPr>
          <p:sp>
            <p:nvSpPr>
              <p:cNvPr id="1328" name="Google Shape;1328;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GB"/>
              </a:p>
            </p:txBody>
          </p:sp>
        </p:grpSp>
        <p:grpSp>
          <p:nvGrpSpPr>
            <p:cNvPr id="1330" name="Google Shape;1330;p65"/>
            <p:cNvGrpSpPr/>
            <p:nvPr/>
          </p:nvGrpSpPr>
          <p:grpSpPr>
            <a:xfrm>
              <a:off x="3849905" y="2572252"/>
              <a:ext cx="74339" cy="119559"/>
              <a:chOff x="3906325" y="1984500"/>
              <a:chExt cx="156075" cy="262825"/>
            </a:xfrm>
          </p:grpSpPr>
          <p:sp>
            <p:nvSpPr>
              <p:cNvPr id="1331" name="Google Shape;1331;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GB"/>
              </a:p>
            </p:txBody>
          </p:sp>
          <p:sp>
            <p:nvSpPr>
              <p:cNvPr id="1332" name="Google Shape;1332;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5"/>
            <p:cNvGrpSpPr/>
            <p:nvPr/>
          </p:nvGrpSpPr>
          <p:grpSpPr>
            <a:xfrm>
              <a:off x="2654821" y="2414345"/>
              <a:ext cx="667570" cy="558731"/>
              <a:chOff x="1397225" y="1637375"/>
              <a:chExt cx="1401575" cy="1228250"/>
            </a:xfrm>
          </p:grpSpPr>
          <p:sp>
            <p:nvSpPr>
              <p:cNvPr id="1334" name="Google Shape;1334;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GB"/>
              </a:p>
            </p:txBody>
          </p:sp>
          <p:grpSp>
            <p:nvGrpSpPr>
              <p:cNvPr id="1335" name="Google Shape;1335;p65"/>
              <p:cNvGrpSpPr/>
              <p:nvPr/>
            </p:nvGrpSpPr>
            <p:grpSpPr>
              <a:xfrm>
                <a:off x="1397225" y="1637375"/>
                <a:ext cx="1398775" cy="1228250"/>
                <a:chOff x="1397225" y="1637375"/>
                <a:chExt cx="1398775" cy="1228250"/>
              </a:xfrm>
            </p:grpSpPr>
            <p:sp>
              <p:nvSpPr>
                <p:cNvPr id="1336" name="Google Shape;1336;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8" name="Google Shape;1338;p65"/>
            <p:cNvGrpSpPr/>
            <p:nvPr/>
          </p:nvGrpSpPr>
          <p:grpSpPr>
            <a:xfrm>
              <a:off x="3230417" y="3103734"/>
              <a:ext cx="282982" cy="280332"/>
              <a:chOff x="2605700" y="3152850"/>
              <a:chExt cx="594125" cy="616250"/>
            </a:xfrm>
          </p:grpSpPr>
          <p:sp>
            <p:nvSpPr>
              <p:cNvPr id="1339" name="Google Shape;1339;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GB"/>
              </a:p>
            </p:txBody>
          </p:sp>
          <p:sp>
            <p:nvSpPr>
              <p:cNvPr id="1340" name="Google Shape;1340;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41" name="Google Shape;1341;p65"/>
            <p:cNvGrpSpPr/>
            <p:nvPr/>
          </p:nvGrpSpPr>
          <p:grpSpPr>
            <a:xfrm>
              <a:off x="3265985" y="3226989"/>
              <a:ext cx="87151" cy="346202"/>
              <a:chOff x="2680375" y="3423800"/>
              <a:chExt cx="182975" cy="761050"/>
            </a:xfrm>
          </p:grpSpPr>
          <p:sp>
            <p:nvSpPr>
              <p:cNvPr id="1342" name="Google Shape;1342;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GB"/>
              </a:p>
            </p:txBody>
          </p:sp>
          <p:sp>
            <p:nvSpPr>
              <p:cNvPr id="1343" name="Google Shape;1343;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65"/>
            <p:cNvGrpSpPr/>
            <p:nvPr/>
          </p:nvGrpSpPr>
          <p:grpSpPr>
            <a:xfrm>
              <a:off x="3855466" y="3289811"/>
              <a:ext cx="112514" cy="94210"/>
              <a:chOff x="3918000" y="3561900"/>
              <a:chExt cx="236225" cy="207100"/>
            </a:xfrm>
          </p:grpSpPr>
          <p:sp>
            <p:nvSpPr>
              <p:cNvPr id="1345" name="Google Shape;1345;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GB"/>
              </a:p>
            </p:txBody>
          </p:sp>
          <p:sp>
            <p:nvSpPr>
              <p:cNvPr id="1346" name="Google Shape;1346;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50" name="Google Shape;1350;p65"/>
            <p:cNvGrpSpPr/>
            <p:nvPr/>
          </p:nvGrpSpPr>
          <p:grpSpPr>
            <a:xfrm>
              <a:off x="2905224" y="2311071"/>
              <a:ext cx="596721" cy="528992"/>
              <a:chOff x="1922950" y="1410350"/>
              <a:chExt cx="1252825" cy="1162875"/>
            </a:xfrm>
          </p:grpSpPr>
          <p:sp>
            <p:nvSpPr>
              <p:cNvPr id="1351" name="Google Shape;1351;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67" name="Google Shape;1367;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87" name="Google Shape;1387;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8" name="Google Shape;1388;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65"/>
            <p:cNvGrpSpPr/>
            <p:nvPr/>
          </p:nvGrpSpPr>
          <p:grpSpPr>
            <a:xfrm>
              <a:off x="3280929" y="3294542"/>
              <a:ext cx="109894" cy="272224"/>
              <a:chOff x="2711750" y="3572300"/>
              <a:chExt cx="230725" cy="598425"/>
            </a:xfrm>
          </p:grpSpPr>
          <p:sp>
            <p:nvSpPr>
              <p:cNvPr id="1390" name="Google Shape;1390;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65"/>
            <p:cNvGrpSpPr/>
            <p:nvPr/>
          </p:nvGrpSpPr>
          <p:grpSpPr>
            <a:xfrm>
              <a:off x="3790439" y="2408636"/>
              <a:ext cx="73017" cy="75684"/>
              <a:chOff x="3781475" y="1624825"/>
              <a:chExt cx="153300" cy="166375"/>
            </a:xfrm>
          </p:grpSpPr>
          <p:sp>
            <p:nvSpPr>
              <p:cNvPr id="1394" name="Google Shape;1394;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65"/>
            <p:cNvGrpSpPr/>
            <p:nvPr/>
          </p:nvGrpSpPr>
          <p:grpSpPr>
            <a:xfrm>
              <a:off x="4403342" y="3107749"/>
              <a:ext cx="316680" cy="101374"/>
              <a:chOff x="5068275" y="3161675"/>
              <a:chExt cx="664875" cy="222850"/>
            </a:xfrm>
          </p:grpSpPr>
          <p:sp>
            <p:nvSpPr>
              <p:cNvPr id="1406" name="Google Shape;1406;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65"/>
            <p:cNvGrpSpPr/>
            <p:nvPr/>
          </p:nvGrpSpPr>
          <p:grpSpPr>
            <a:xfrm>
              <a:off x="3697513" y="2707266"/>
              <a:ext cx="59549" cy="79733"/>
              <a:chOff x="3586375" y="2281300"/>
              <a:chExt cx="125025" cy="175275"/>
            </a:xfrm>
          </p:grpSpPr>
          <p:sp>
            <p:nvSpPr>
              <p:cNvPr id="1440" name="Google Shape;1440;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65"/>
            <p:cNvGrpSpPr/>
            <p:nvPr/>
          </p:nvGrpSpPr>
          <p:grpSpPr>
            <a:xfrm>
              <a:off x="4513224" y="3221724"/>
              <a:ext cx="274563" cy="280321"/>
              <a:chOff x="5298975" y="3412225"/>
              <a:chExt cx="576450" cy="616225"/>
            </a:xfrm>
          </p:grpSpPr>
          <p:sp>
            <p:nvSpPr>
              <p:cNvPr id="1444" name="Google Shape;1444;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45" name="Google Shape;1445;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5"/>
            <p:cNvGrpSpPr/>
            <p:nvPr/>
          </p:nvGrpSpPr>
          <p:grpSpPr>
            <a:xfrm>
              <a:off x="4824403" y="3421846"/>
              <a:ext cx="110132" cy="130647"/>
              <a:chOff x="5952300" y="3852150"/>
              <a:chExt cx="231225" cy="287200"/>
            </a:xfrm>
          </p:grpSpPr>
          <p:sp>
            <p:nvSpPr>
              <p:cNvPr id="1447" name="Google Shape;1447;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65"/>
            <p:cNvGrpSpPr/>
            <p:nvPr/>
          </p:nvGrpSpPr>
          <p:grpSpPr>
            <a:xfrm>
              <a:off x="4295710" y="3079670"/>
              <a:ext cx="14968" cy="27135"/>
              <a:chOff x="4842300" y="3099950"/>
              <a:chExt cx="31425" cy="59650"/>
            </a:xfrm>
          </p:grpSpPr>
          <p:sp>
            <p:nvSpPr>
              <p:cNvPr id="1458" name="Google Shape;1458;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65"/>
            <p:cNvGrpSpPr/>
            <p:nvPr/>
          </p:nvGrpSpPr>
          <p:grpSpPr>
            <a:xfrm>
              <a:off x="3831056" y="2816010"/>
              <a:ext cx="37378" cy="27612"/>
              <a:chOff x="3866750" y="2520350"/>
              <a:chExt cx="78475" cy="60700"/>
            </a:xfrm>
          </p:grpSpPr>
          <p:sp>
            <p:nvSpPr>
              <p:cNvPr id="1471" name="Google Shape;1471;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92" name="Google Shape;1492;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4" name="Google Shape;1504;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65"/>
            <p:cNvGrpSpPr/>
            <p:nvPr/>
          </p:nvGrpSpPr>
          <p:grpSpPr>
            <a:xfrm>
              <a:off x="3632736" y="3051591"/>
              <a:ext cx="63288" cy="45217"/>
              <a:chOff x="3450375" y="3038225"/>
              <a:chExt cx="132875" cy="99400"/>
            </a:xfrm>
          </p:grpSpPr>
          <p:sp>
            <p:nvSpPr>
              <p:cNvPr id="1518" name="Google Shape;1518;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0" name="Google Shape;1520;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9" name="Google Shape;1529;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9" name="Google Shape;1539;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45" name="Google Shape;1545;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5"/>
          <p:cNvGrpSpPr/>
          <p:nvPr/>
        </p:nvGrpSpPr>
        <p:grpSpPr>
          <a:xfrm>
            <a:off x="719116" y="2850945"/>
            <a:ext cx="2622876" cy="1333540"/>
            <a:chOff x="238125" y="1038125"/>
            <a:chExt cx="7146800" cy="3633625"/>
          </a:xfrm>
        </p:grpSpPr>
        <p:sp>
          <p:nvSpPr>
            <p:cNvPr id="1556" name="Google Shape;1556;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5"/>
          <p:cNvGrpSpPr/>
          <p:nvPr/>
        </p:nvGrpSpPr>
        <p:grpSpPr>
          <a:xfrm>
            <a:off x="5834044" y="993055"/>
            <a:ext cx="2590840" cy="1380235"/>
            <a:chOff x="233350" y="949250"/>
            <a:chExt cx="7137300" cy="3802300"/>
          </a:xfrm>
        </p:grpSpPr>
        <p:sp>
          <p:nvSpPr>
            <p:cNvPr id="3129" name="Google Shape;3129;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65"/>
          <p:cNvGrpSpPr/>
          <p:nvPr/>
        </p:nvGrpSpPr>
        <p:grpSpPr>
          <a:xfrm>
            <a:off x="7648473" y="3037828"/>
            <a:ext cx="104231" cy="320340"/>
            <a:chOff x="7564426" y="3224343"/>
            <a:chExt cx="119985" cy="368801"/>
          </a:xfrm>
        </p:grpSpPr>
        <p:sp>
          <p:nvSpPr>
            <p:cNvPr id="3181" name="Google Shape;3181;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65"/>
          <p:cNvGrpSpPr/>
          <p:nvPr/>
        </p:nvGrpSpPr>
        <p:grpSpPr>
          <a:xfrm>
            <a:off x="7347962" y="3031929"/>
            <a:ext cx="189489" cy="332132"/>
            <a:chOff x="8370831" y="3202002"/>
            <a:chExt cx="218129" cy="382376"/>
          </a:xfrm>
        </p:grpSpPr>
        <p:sp>
          <p:nvSpPr>
            <p:cNvPr id="3184" name="Google Shape;3184;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65"/>
          <p:cNvGrpSpPr/>
          <p:nvPr/>
        </p:nvGrpSpPr>
        <p:grpSpPr>
          <a:xfrm>
            <a:off x="8071351" y="3443061"/>
            <a:ext cx="309429" cy="267000"/>
            <a:chOff x="6742064" y="3750480"/>
            <a:chExt cx="399315" cy="344560"/>
          </a:xfrm>
        </p:grpSpPr>
        <p:sp>
          <p:nvSpPr>
            <p:cNvPr id="3187" name="Google Shape;3187;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9" name="Google Shape;3189;p65"/>
          <p:cNvGrpSpPr/>
          <p:nvPr/>
        </p:nvGrpSpPr>
        <p:grpSpPr>
          <a:xfrm>
            <a:off x="7610370" y="3794109"/>
            <a:ext cx="180437" cy="281608"/>
            <a:chOff x="7248525" y="3739696"/>
            <a:chExt cx="230531" cy="359790"/>
          </a:xfrm>
        </p:grpSpPr>
        <p:sp>
          <p:nvSpPr>
            <p:cNvPr id="3190" name="Google Shape;3190;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65"/>
          <p:cNvGrpSpPr/>
          <p:nvPr/>
        </p:nvGrpSpPr>
        <p:grpSpPr>
          <a:xfrm>
            <a:off x="7856289" y="3437333"/>
            <a:ext cx="162896" cy="278710"/>
            <a:chOff x="7601242" y="3729267"/>
            <a:chExt cx="222566" cy="380803"/>
          </a:xfrm>
        </p:grpSpPr>
        <p:sp>
          <p:nvSpPr>
            <p:cNvPr id="3193" name="Google Shape;3193;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6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6" name="Google Shape;3196;p65"/>
          <p:cNvGrpSpPr/>
          <p:nvPr/>
        </p:nvGrpSpPr>
        <p:grpSpPr>
          <a:xfrm>
            <a:off x="7345935" y="3438473"/>
            <a:ext cx="193543" cy="275990"/>
            <a:chOff x="8304647" y="3738687"/>
            <a:chExt cx="225076" cy="320956"/>
          </a:xfrm>
        </p:grpSpPr>
        <p:sp>
          <p:nvSpPr>
            <p:cNvPr id="3197" name="Google Shape;3197;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5"/>
          <p:cNvGrpSpPr/>
          <p:nvPr/>
        </p:nvGrpSpPr>
        <p:grpSpPr>
          <a:xfrm>
            <a:off x="7618427" y="3438473"/>
            <a:ext cx="178492" cy="275990"/>
            <a:chOff x="8615101" y="3738687"/>
            <a:chExt cx="207573" cy="320956"/>
          </a:xfrm>
        </p:grpSpPr>
        <p:sp>
          <p:nvSpPr>
            <p:cNvPr id="3201" name="Google Shape;3201;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4" name="Google Shape;3204;p6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5" name="Google Shape;3205;p65"/>
          <p:cNvGrpSpPr/>
          <p:nvPr/>
        </p:nvGrpSpPr>
        <p:grpSpPr>
          <a:xfrm>
            <a:off x="6013132" y="3559961"/>
            <a:ext cx="557671" cy="511283"/>
            <a:chOff x="6015419" y="3716859"/>
            <a:chExt cx="557671" cy="511283"/>
          </a:xfrm>
        </p:grpSpPr>
        <p:sp>
          <p:nvSpPr>
            <p:cNvPr id="3206" name="Google Shape;3206;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7" name="Google Shape;3207;p65"/>
            <p:cNvGrpSpPr/>
            <p:nvPr/>
          </p:nvGrpSpPr>
          <p:grpSpPr>
            <a:xfrm>
              <a:off x="6036094" y="3716980"/>
              <a:ext cx="529860" cy="510468"/>
              <a:chOff x="6036094" y="3716980"/>
              <a:chExt cx="529860" cy="510468"/>
            </a:xfrm>
          </p:grpSpPr>
          <p:sp>
            <p:nvSpPr>
              <p:cNvPr id="3208" name="Google Shape;3208;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8" name="Google Shape;3218;p65"/>
          <p:cNvGrpSpPr/>
          <p:nvPr/>
        </p:nvGrpSpPr>
        <p:grpSpPr>
          <a:xfrm>
            <a:off x="6642017" y="2916730"/>
            <a:ext cx="576302" cy="511871"/>
            <a:chOff x="6644304" y="3073628"/>
            <a:chExt cx="576302" cy="511871"/>
          </a:xfrm>
        </p:grpSpPr>
        <p:sp>
          <p:nvSpPr>
            <p:cNvPr id="3219" name="Google Shape;3219;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0" name="Google Shape;3220;p65"/>
            <p:cNvGrpSpPr/>
            <p:nvPr/>
          </p:nvGrpSpPr>
          <p:grpSpPr>
            <a:xfrm>
              <a:off x="6712169" y="3085440"/>
              <a:ext cx="481622" cy="494913"/>
              <a:chOff x="6712169" y="3085440"/>
              <a:chExt cx="481622" cy="494913"/>
            </a:xfrm>
          </p:grpSpPr>
          <p:sp>
            <p:nvSpPr>
              <p:cNvPr id="3221" name="Google Shape;3221;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6" name="Google Shape;3226;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6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5"/>
          <p:cNvGrpSpPr/>
          <p:nvPr/>
        </p:nvGrpSpPr>
        <p:grpSpPr>
          <a:xfrm>
            <a:off x="6649868" y="3559725"/>
            <a:ext cx="560631" cy="511352"/>
            <a:chOff x="6652154" y="3716623"/>
            <a:chExt cx="560631" cy="511352"/>
          </a:xfrm>
        </p:grpSpPr>
        <p:sp>
          <p:nvSpPr>
            <p:cNvPr id="3231" name="Google Shape;3231;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2" name="Google Shape;3232;p65"/>
            <p:cNvGrpSpPr/>
            <p:nvPr/>
          </p:nvGrpSpPr>
          <p:grpSpPr>
            <a:xfrm>
              <a:off x="6669657" y="3716715"/>
              <a:ext cx="466779" cy="464290"/>
              <a:chOff x="6669657" y="3716715"/>
              <a:chExt cx="466779" cy="464290"/>
            </a:xfrm>
          </p:grpSpPr>
          <p:sp>
            <p:nvSpPr>
              <p:cNvPr id="3233" name="Google Shape;3233;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6" name="Google Shape;3246;p65"/>
          <p:cNvGrpSpPr/>
          <p:nvPr/>
        </p:nvGrpSpPr>
        <p:grpSpPr>
          <a:xfrm>
            <a:off x="7843959" y="3841134"/>
            <a:ext cx="187557" cy="187557"/>
            <a:chOff x="8565775" y="671075"/>
            <a:chExt cx="441000" cy="441000"/>
          </a:xfrm>
        </p:grpSpPr>
        <p:sp>
          <p:nvSpPr>
            <p:cNvPr id="3247" name="Google Shape;3247;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65"/>
          <p:cNvGrpSpPr/>
          <p:nvPr/>
        </p:nvGrpSpPr>
        <p:grpSpPr>
          <a:xfrm>
            <a:off x="5997814" y="2919352"/>
            <a:ext cx="587871" cy="512373"/>
            <a:chOff x="6000100" y="3076250"/>
            <a:chExt cx="587871" cy="512373"/>
          </a:xfrm>
        </p:grpSpPr>
        <p:sp>
          <p:nvSpPr>
            <p:cNvPr id="3252" name="Google Shape;3252;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3" name="Google Shape;3253;p65"/>
            <p:cNvGrpSpPr/>
            <p:nvPr/>
          </p:nvGrpSpPr>
          <p:grpSpPr>
            <a:xfrm>
              <a:off x="6031360" y="3076713"/>
              <a:ext cx="539107" cy="480965"/>
              <a:chOff x="6031360" y="3076713"/>
              <a:chExt cx="539107" cy="480965"/>
            </a:xfrm>
          </p:grpSpPr>
          <p:sp>
            <p:nvSpPr>
              <p:cNvPr id="3254" name="Google Shape;3254;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1" name="Google Shape;3261;p65"/>
          <p:cNvGrpSpPr/>
          <p:nvPr/>
        </p:nvGrpSpPr>
        <p:grpSpPr>
          <a:xfrm>
            <a:off x="3369305" y="938716"/>
            <a:ext cx="2310381" cy="1488888"/>
            <a:chOff x="229225" y="549050"/>
            <a:chExt cx="7161750" cy="4615275"/>
          </a:xfrm>
        </p:grpSpPr>
        <p:sp>
          <p:nvSpPr>
            <p:cNvPr id="3262" name="Google Shape;3262;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65"/>
          <p:cNvGrpSpPr/>
          <p:nvPr/>
        </p:nvGrpSpPr>
        <p:grpSpPr>
          <a:xfrm>
            <a:off x="3514723" y="2830563"/>
            <a:ext cx="2310282" cy="1374222"/>
            <a:chOff x="238125" y="732525"/>
            <a:chExt cx="7130500" cy="4241425"/>
          </a:xfrm>
        </p:grpSpPr>
        <p:sp>
          <p:nvSpPr>
            <p:cNvPr id="3380" name="Google Shape;3380;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grpSp>
        <p:nvGrpSpPr>
          <p:cNvPr id="3498" name="Google Shape;3498;p66"/>
          <p:cNvGrpSpPr/>
          <p:nvPr/>
        </p:nvGrpSpPr>
        <p:grpSpPr>
          <a:xfrm>
            <a:off x="725414" y="969763"/>
            <a:ext cx="2507799" cy="206239"/>
            <a:chOff x="106648" y="895722"/>
            <a:chExt cx="4481413" cy="374300"/>
          </a:xfrm>
        </p:grpSpPr>
        <p:grpSp>
          <p:nvGrpSpPr>
            <p:cNvPr id="3499" name="Google Shape;3499;p66"/>
            <p:cNvGrpSpPr/>
            <p:nvPr/>
          </p:nvGrpSpPr>
          <p:grpSpPr>
            <a:xfrm>
              <a:off x="2233276" y="895722"/>
              <a:ext cx="1082667" cy="223591"/>
              <a:chOff x="4808316" y="2800065"/>
              <a:chExt cx="1999386" cy="412910"/>
            </a:xfrm>
          </p:grpSpPr>
          <p:sp>
            <p:nvSpPr>
              <p:cNvPr id="3500" name="Google Shape;3500;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66"/>
              <p:cNvGrpSpPr/>
              <p:nvPr/>
            </p:nvGrpSpPr>
            <p:grpSpPr>
              <a:xfrm>
                <a:off x="4808316" y="2800065"/>
                <a:ext cx="92400" cy="411825"/>
                <a:chOff x="845575" y="2563700"/>
                <a:chExt cx="92400" cy="411825"/>
              </a:xfrm>
            </p:grpSpPr>
            <p:cxnSp>
              <p:nvCxnSpPr>
                <p:cNvPr id="3502" name="Google Shape;3502;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03" name="Google Shape;3503;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66"/>
            <p:cNvGrpSpPr/>
            <p:nvPr/>
          </p:nvGrpSpPr>
          <p:grpSpPr>
            <a:xfrm>
              <a:off x="106648" y="895722"/>
              <a:ext cx="1088401" cy="223591"/>
              <a:chOff x="881025" y="2800065"/>
              <a:chExt cx="2009975" cy="412910"/>
            </a:xfrm>
          </p:grpSpPr>
          <p:sp>
            <p:nvSpPr>
              <p:cNvPr id="3505" name="Google Shape;3505;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66"/>
              <p:cNvGrpSpPr/>
              <p:nvPr/>
            </p:nvGrpSpPr>
            <p:grpSpPr>
              <a:xfrm>
                <a:off x="881025" y="2800065"/>
                <a:ext cx="92400" cy="411825"/>
                <a:chOff x="845575" y="2563700"/>
                <a:chExt cx="92400" cy="411825"/>
              </a:xfrm>
            </p:grpSpPr>
            <p:cxnSp>
              <p:nvCxnSpPr>
                <p:cNvPr id="3507" name="Google Shape;3507;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08" name="Google Shape;3508;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66"/>
            <p:cNvGrpSpPr/>
            <p:nvPr/>
          </p:nvGrpSpPr>
          <p:grpSpPr>
            <a:xfrm>
              <a:off x="1172346" y="1047018"/>
              <a:ext cx="1083151" cy="223003"/>
              <a:chOff x="2849073" y="3079467"/>
              <a:chExt cx="2000279" cy="411825"/>
            </a:xfrm>
          </p:grpSpPr>
          <p:sp>
            <p:nvSpPr>
              <p:cNvPr id="3510" name="Google Shape;3510;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1" name="Google Shape;3511;p66"/>
              <p:cNvGrpSpPr/>
              <p:nvPr/>
            </p:nvGrpSpPr>
            <p:grpSpPr>
              <a:xfrm rot="10800000">
                <a:off x="2849073" y="3079467"/>
                <a:ext cx="92400" cy="411825"/>
                <a:chOff x="2070100" y="2563700"/>
                <a:chExt cx="92400" cy="411825"/>
              </a:xfrm>
            </p:grpSpPr>
            <p:cxnSp>
              <p:nvCxnSpPr>
                <p:cNvPr id="3512" name="Google Shape;3512;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3" name="Google Shape;3513;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4" name="Google Shape;3514;p66"/>
            <p:cNvGrpSpPr/>
            <p:nvPr/>
          </p:nvGrpSpPr>
          <p:grpSpPr>
            <a:xfrm>
              <a:off x="3290132" y="1047018"/>
              <a:ext cx="1297929" cy="223003"/>
              <a:chOff x="6760035" y="3079467"/>
              <a:chExt cx="2396914" cy="411825"/>
            </a:xfrm>
          </p:grpSpPr>
          <p:sp>
            <p:nvSpPr>
              <p:cNvPr id="3515" name="Google Shape;3515;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6"/>
              <p:cNvGrpSpPr/>
              <p:nvPr/>
            </p:nvGrpSpPr>
            <p:grpSpPr>
              <a:xfrm rot="10800000">
                <a:off x="6760035" y="3079467"/>
                <a:ext cx="92400" cy="411825"/>
                <a:chOff x="2070100" y="2563700"/>
                <a:chExt cx="92400" cy="411825"/>
              </a:xfrm>
            </p:grpSpPr>
            <p:cxnSp>
              <p:nvCxnSpPr>
                <p:cNvPr id="3517" name="Google Shape;3517;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8" name="Google Shape;3518;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9" name="Google Shape;3519;p66"/>
          <p:cNvGrpSpPr/>
          <p:nvPr/>
        </p:nvGrpSpPr>
        <p:grpSpPr>
          <a:xfrm>
            <a:off x="2143176" y="3369134"/>
            <a:ext cx="1086701" cy="799429"/>
            <a:chOff x="2183288" y="3555572"/>
            <a:chExt cx="1136241" cy="835873"/>
          </a:xfrm>
        </p:grpSpPr>
        <p:sp>
          <p:nvSpPr>
            <p:cNvPr id="3520" name="Google Shape;3520;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1" name="Google Shape;3521;p66"/>
            <p:cNvGrpSpPr/>
            <p:nvPr/>
          </p:nvGrpSpPr>
          <p:grpSpPr>
            <a:xfrm>
              <a:off x="2205895" y="3637269"/>
              <a:ext cx="1089848" cy="724993"/>
              <a:chOff x="2205895" y="3637269"/>
              <a:chExt cx="1089848" cy="724993"/>
            </a:xfrm>
          </p:grpSpPr>
          <p:sp>
            <p:nvSpPr>
              <p:cNvPr id="3522" name="Google Shape;3522;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9" name="Google Shape;3529;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30" name="Google Shape;3530;p66"/>
            <p:cNvGrpSpPr/>
            <p:nvPr/>
          </p:nvGrpSpPr>
          <p:grpSpPr>
            <a:xfrm>
              <a:off x="3173850" y="3779426"/>
              <a:ext cx="145679" cy="70048"/>
              <a:chOff x="3173850" y="3779426"/>
              <a:chExt cx="145679" cy="70048"/>
            </a:xfrm>
          </p:grpSpPr>
          <p:cxnSp>
            <p:nvCxnSpPr>
              <p:cNvPr id="3531" name="Google Shape;3531;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32" name="Google Shape;3532;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6"/>
            <p:cNvGrpSpPr/>
            <p:nvPr/>
          </p:nvGrpSpPr>
          <p:grpSpPr>
            <a:xfrm>
              <a:off x="2183288" y="4139483"/>
              <a:ext cx="145133" cy="70048"/>
              <a:chOff x="2183288" y="4139483"/>
              <a:chExt cx="145133" cy="70048"/>
            </a:xfrm>
          </p:grpSpPr>
          <p:cxnSp>
            <p:nvCxnSpPr>
              <p:cNvPr id="3534" name="Google Shape;3534;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35" name="Google Shape;3535;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7" name="Google Shape;3537;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38" name="Google Shape;3538;p66"/>
            <p:cNvGrpSpPr/>
            <p:nvPr/>
          </p:nvGrpSpPr>
          <p:grpSpPr>
            <a:xfrm>
              <a:off x="2943836" y="4268886"/>
              <a:ext cx="60717" cy="122559"/>
              <a:chOff x="2943836" y="4268886"/>
              <a:chExt cx="60717" cy="122559"/>
            </a:xfrm>
          </p:grpSpPr>
          <p:sp>
            <p:nvSpPr>
              <p:cNvPr id="3539" name="Google Shape;3539;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0" name="Google Shape;3540;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41" name="Google Shape;3541;p66"/>
          <p:cNvGrpSpPr/>
          <p:nvPr/>
        </p:nvGrpSpPr>
        <p:grpSpPr>
          <a:xfrm>
            <a:off x="3406121" y="1290134"/>
            <a:ext cx="1675870" cy="758251"/>
            <a:chOff x="3530532" y="1496185"/>
            <a:chExt cx="1562000" cy="706730"/>
          </a:xfrm>
        </p:grpSpPr>
        <p:cxnSp>
          <p:nvCxnSpPr>
            <p:cNvPr id="3542" name="Google Shape;3542;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43" name="Google Shape;3543;p66"/>
            <p:cNvGrpSpPr/>
            <p:nvPr/>
          </p:nvGrpSpPr>
          <p:grpSpPr>
            <a:xfrm>
              <a:off x="3530532" y="1496185"/>
              <a:ext cx="323430" cy="463587"/>
              <a:chOff x="3530532" y="1496185"/>
              <a:chExt cx="323430" cy="463587"/>
            </a:xfrm>
          </p:grpSpPr>
          <p:grpSp>
            <p:nvGrpSpPr>
              <p:cNvPr id="3544" name="Google Shape;3544;p66"/>
              <p:cNvGrpSpPr/>
              <p:nvPr/>
            </p:nvGrpSpPr>
            <p:grpSpPr>
              <a:xfrm>
                <a:off x="3567462" y="1496185"/>
                <a:ext cx="286500" cy="361376"/>
                <a:chOff x="3567462" y="1496185"/>
                <a:chExt cx="286500" cy="361376"/>
              </a:xfrm>
            </p:grpSpPr>
            <p:cxnSp>
              <p:nvCxnSpPr>
                <p:cNvPr id="3545" name="Google Shape;3545;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46" name="Google Shape;3546;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7" name="Google Shape;3547;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66"/>
            <p:cNvGrpSpPr/>
            <p:nvPr/>
          </p:nvGrpSpPr>
          <p:grpSpPr>
            <a:xfrm>
              <a:off x="3891569" y="1779209"/>
              <a:ext cx="323945" cy="423706"/>
              <a:chOff x="3891569" y="1779209"/>
              <a:chExt cx="323945" cy="423706"/>
            </a:xfrm>
          </p:grpSpPr>
          <p:grpSp>
            <p:nvGrpSpPr>
              <p:cNvPr id="3549" name="Google Shape;3549;p66"/>
              <p:cNvGrpSpPr/>
              <p:nvPr/>
            </p:nvGrpSpPr>
            <p:grpSpPr>
              <a:xfrm>
                <a:off x="3929014" y="1881638"/>
                <a:ext cx="286500" cy="321278"/>
                <a:chOff x="3929014" y="1881638"/>
                <a:chExt cx="286500" cy="321278"/>
              </a:xfrm>
            </p:grpSpPr>
            <p:cxnSp>
              <p:nvCxnSpPr>
                <p:cNvPr id="3550" name="Google Shape;3550;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51" name="Google Shape;3551;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6"/>
            <p:cNvGrpSpPr/>
            <p:nvPr/>
          </p:nvGrpSpPr>
          <p:grpSpPr>
            <a:xfrm>
              <a:off x="4252606" y="1496185"/>
              <a:ext cx="324721" cy="463587"/>
              <a:chOff x="4252606" y="1496185"/>
              <a:chExt cx="324721" cy="463587"/>
            </a:xfrm>
          </p:grpSpPr>
          <p:grpSp>
            <p:nvGrpSpPr>
              <p:cNvPr id="3554" name="Google Shape;3554;p66"/>
              <p:cNvGrpSpPr/>
              <p:nvPr/>
            </p:nvGrpSpPr>
            <p:grpSpPr>
              <a:xfrm>
                <a:off x="4290828" y="1496185"/>
                <a:ext cx="286500" cy="361376"/>
                <a:chOff x="4290828" y="1496185"/>
                <a:chExt cx="286500" cy="361376"/>
              </a:xfrm>
            </p:grpSpPr>
            <p:cxnSp>
              <p:nvCxnSpPr>
                <p:cNvPr id="3555" name="Google Shape;3555;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56" name="Google Shape;3556;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7" name="Google Shape;3557;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66"/>
            <p:cNvGrpSpPr/>
            <p:nvPr/>
          </p:nvGrpSpPr>
          <p:grpSpPr>
            <a:xfrm>
              <a:off x="4613643" y="1763716"/>
              <a:ext cx="325308" cy="439200"/>
              <a:chOff x="4613643" y="1763716"/>
              <a:chExt cx="325308" cy="439200"/>
            </a:xfrm>
          </p:grpSpPr>
          <p:grpSp>
            <p:nvGrpSpPr>
              <p:cNvPr id="3559" name="Google Shape;3559;p66"/>
              <p:cNvGrpSpPr/>
              <p:nvPr/>
            </p:nvGrpSpPr>
            <p:grpSpPr>
              <a:xfrm>
                <a:off x="4652451" y="1879538"/>
                <a:ext cx="286500" cy="323378"/>
                <a:chOff x="4652451" y="1879538"/>
                <a:chExt cx="286500" cy="323378"/>
              </a:xfrm>
            </p:grpSpPr>
            <p:cxnSp>
              <p:nvCxnSpPr>
                <p:cNvPr id="3560" name="Google Shape;3560;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61" name="Google Shape;3561;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2" name="Google Shape;3562;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3" name="Google Shape;3563;p66"/>
          <p:cNvGrpSpPr/>
          <p:nvPr/>
        </p:nvGrpSpPr>
        <p:grpSpPr>
          <a:xfrm>
            <a:off x="3417981" y="2143759"/>
            <a:ext cx="1652173" cy="391517"/>
            <a:chOff x="3512551" y="2358270"/>
            <a:chExt cx="1597383" cy="378533"/>
          </a:xfrm>
        </p:grpSpPr>
        <p:cxnSp>
          <p:nvCxnSpPr>
            <p:cNvPr id="3564" name="Google Shape;3564;p66"/>
            <p:cNvCxnSpPr>
              <a:stCxn id="3565" idx="6"/>
              <a:endCxn id="356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67" name="Google Shape;3567;p66"/>
            <p:cNvGrpSpPr/>
            <p:nvPr/>
          </p:nvGrpSpPr>
          <p:grpSpPr>
            <a:xfrm>
              <a:off x="3512551" y="2358270"/>
              <a:ext cx="225647" cy="307714"/>
              <a:chOff x="2182679" y="2004714"/>
              <a:chExt cx="792300" cy="1080458"/>
            </a:xfrm>
          </p:grpSpPr>
          <p:cxnSp>
            <p:nvCxnSpPr>
              <p:cNvPr id="3568" name="Google Shape;3568;p66"/>
              <p:cNvCxnSpPr>
                <a:stCxn id="356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65" name="Google Shape;3565;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6"/>
            <p:cNvGrpSpPr/>
            <p:nvPr/>
          </p:nvGrpSpPr>
          <p:grpSpPr>
            <a:xfrm>
              <a:off x="3969644" y="2440153"/>
              <a:ext cx="225853" cy="296651"/>
              <a:chOff x="3775710" y="1729289"/>
              <a:chExt cx="136500" cy="179289"/>
            </a:xfrm>
          </p:grpSpPr>
          <p:cxnSp>
            <p:nvCxnSpPr>
              <p:cNvPr id="3571" name="Google Shape;3571;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72" name="Google Shape;3572;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66"/>
            <p:cNvGrpSpPr/>
            <p:nvPr/>
          </p:nvGrpSpPr>
          <p:grpSpPr>
            <a:xfrm>
              <a:off x="4427051" y="2358270"/>
              <a:ext cx="225647" cy="307714"/>
              <a:chOff x="5393704" y="2004714"/>
              <a:chExt cx="792300" cy="1080458"/>
            </a:xfrm>
          </p:grpSpPr>
          <p:cxnSp>
            <p:nvCxnSpPr>
              <p:cNvPr id="3575" name="Google Shape;3575;p66"/>
              <p:cNvCxnSpPr>
                <a:stCxn id="357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7" name="Google Shape;3577;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6"/>
            <p:cNvGrpSpPr/>
            <p:nvPr/>
          </p:nvGrpSpPr>
          <p:grpSpPr>
            <a:xfrm>
              <a:off x="4884287" y="2440252"/>
              <a:ext cx="225647" cy="296532"/>
              <a:chOff x="6999166" y="2292572"/>
              <a:chExt cx="792300" cy="1041192"/>
            </a:xfrm>
          </p:grpSpPr>
          <p:cxnSp>
            <p:nvCxnSpPr>
              <p:cNvPr id="3579" name="Google Shape;3579;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66" name="Google Shape;3566;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66"/>
          <p:cNvGrpSpPr/>
          <p:nvPr/>
        </p:nvGrpSpPr>
        <p:grpSpPr>
          <a:xfrm>
            <a:off x="6838789" y="979959"/>
            <a:ext cx="1581844" cy="732818"/>
            <a:chOff x="634175" y="2986275"/>
            <a:chExt cx="3147949" cy="1458344"/>
          </a:xfrm>
        </p:grpSpPr>
        <p:cxnSp>
          <p:nvCxnSpPr>
            <p:cNvPr id="3582" name="Google Shape;3582;p66"/>
            <p:cNvCxnSpPr>
              <a:stCxn id="3583" idx="4"/>
              <a:endCxn id="358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85" name="Google Shape;3585;p66"/>
            <p:cNvCxnSpPr>
              <a:stCxn id="3584" idx="0"/>
              <a:endCxn id="358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87" name="Google Shape;3587;p66"/>
            <p:cNvCxnSpPr>
              <a:stCxn id="3586" idx="4"/>
              <a:endCxn id="358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89" name="Google Shape;3589;p66"/>
            <p:cNvCxnSpPr>
              <a:stCxn id="3588" idx="0"/>
              <a:endCxn id="359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590" name="Google Shape;3590;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86" name="Google Shape;3586;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83" name="Google Shape;3583;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88" name="Google Shape;3588;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84" name="Google Shape;3584;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591" name="Google Shape;3591;p66"/>
          <p:cNvGrpSpPr/>
          <p:nvPr/>
        </p:nvGrpSpPr>
        <p:grpSpPr>
          <a:xfrm>
            <a:off x="3406504" y="2674269"/>
            <a:ext cx="1675128" cy="313674"/>
            <a:chOff x="998425" y="1182125"/>
            <a:chExt cx="1065400" cy="199500"/>
          </a:xfrm>
        </p:grpSpPr>
        <p:sp>
          <p:nvSpPr>
            <p:cNvPr id="3592" name="Google Shape;3592;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6"/>
          <p:cNvGrpSpPr/>
          <p:nvPr/>
        </p:nvGrpSpPr>
        <p:grpSpPr>
          <a:xfrm>
            <a:off x="3406503" y="3630235"/>
            <a:ext cx="1675129" cy="525345"/>
            <a:chOff x="5194708" y="3484366"/>
            <a:chExt cx="3148148" cy="987304"/>
          </a:xfrm>
        </p:grpSpPr>
        <p:grpSp>
          <p:nvGrpSpPr>
            <p:cNvPr id="3598" name="Google Shape;3598;p66"/>
            <p:cNvGrpSpPr/>
            <p:nvPr/>
          </p:nvGrpSpPr>
          <p:grpSpPr>
            <a:xfrm>
              <a:off x="7531521" y="3484366"/>
              <a:ext cx="811335" cy="987304"/>
              <a:chOff x="3379425" y="1617275"/>
              <a:chExt cx="1090650" cy="1327200"/>
            </a:xfrm>
          </p:grpSpPr>
          <p:sp>
            <p:nvSpPr>
              <p:cNvPr id="3599" name="Google Shape;3599;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6"/>
            <p:cNvGrpSpPr/>
            <p:nvPr/>
          </p:nvGrpSpPr>
          <p:grpSpPr>
            <a:xfrm>
              <a:off x="6752546" y="3484366"/>
              <a:ext cx="811428" cy="987304"/>
              <a:chOff x="2332275" y="1617275"/>
              <a:chExt cx="1090775" cy="1327200"/>
            </a:xfrm>
          </p:grpSpPr>
          <p:sp>
            <p:nvSpPr>
              <p:cNvPr id="3603" name="Google Shape;3603;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6"/>
            <p:cNvGrpSpPr/>
            <p:nvPr/>
          </p:nvGrpSpPr>
          <p:grpSpPr>
            <a:xfrm>
              <a:off x="5973664" y="3484366"/>
              <a:ext cx="811335" cy="987304"/>
              <a:chOff x="1285250" y="1617275"/>
              <a:chExt cx="1090650" cy="1327200"/>
            </a:xfrm>
          </p:grpSpPr>
          <p:sp>
            <p:nvSpPr>
              <p:cNvPr id="3607" name="Google Shape;3607;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6"/>
            <p:cNvGrpSpPr/>
            <p:nvPr/>
          </p:nvGrpSpPr>
          <p:grpSpPr>
            <a:xfrm>
              <a:off x="5194708" y="3484366"/>
              <a:ext cx="811409" cy="987304"/>
              <a:chOff x="238125" y="1617275"/>
              <a:chExt cx="1090750" cy="1327200"/>
            </a:xfrm>
          </p:grpSpPr>
          <p:sp>
            <p:nvSpPr>
              <p:cNvPr id="3611" name="Google Shape;3611;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4" name="Google Shape;3614;p66"/>
          <p:cNvGrpSpPr/>
          <p:nvPr/>
        </p:nvGrpSpPr>
        <p:grpSpPr>
          <a:xfrm>
            <a:off x="6840188" y="2276124"/>
            <a:ext cx="1579046" cy="522230"/>
            <a:chOff x="6853641" y="2534077"/>
            <a:chExt cx="1515545" cy="501229"/>
          </a:xfrm>
        </p:grpSpPr>
        <p:grpSp>
          <p:nvGrpSpPr>
            <p:cNvPr id="3615" name="Google Shape;3615;p66"/>
            <p:cNvGrpSpPr/>
            <p:nvPr/>
          </p:nvGrpSpPr>
          <p:grpSpPr>
            <a:xfrm>
              <a:off x="6853641" y="2618923"/>
              <a:ext cx="1515545" cy="324556"/>
              <a:chOff x="6853641" y="2618923"/>
              <a:chExt cx="1515545" cy="324556"/>
            </a:xfrm>
          </p:grpSpPr>
          <p:sp>
            <p:nvSpPr>
              <p:cNvPr id="3616" name="Google Shape;3616;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1" name="Google Shape;3621;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6"/>
          <p:cNvGrpSpPr/>
          <p:nvPr/>
        </p:nvGrpSpPr>
        <p:grpSpPr>
          <a:xfrm>
            <a:off x="3435080" y="3151165"/>
            <a:ext cx="1617976" cy="346616"/>
            <a:chOff x="1808063" y="4294338"/>
            <a:chExt cx="3370782" cy="721817"/>
          </a:xfrm>
        </p:grpSpPr>
        <p:sp>
          <p:nvSpPr>
            <p:cNvPr id="3627" name="Google Shape;3627;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66"/>
          <p:cNvGrpSpPr/>
          <p:nvPr/>
        </p:nvGrpSpPr>
        <p:grpSpPr>
          <a:xfrm>
            <a:off x="5261076" y="3817915"/>
            <a:ext cx="1417067" cy="350605"/>
            <a:chOff x="4234950" y="2101012"/>
            <a:chExt cx="4219974" cy="1044090"/>
          </a:xfrm>
        </p:grpSpPr>
        <p:sp>
          <p:nvSpPr>
            <p:cNvPr id="3638" name="Google Shape;3638;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66"/>
          <p:cNvGrpSpPr/>
          <p:nvPr/>
        </p:nvGrpSpPr>
        <p:grpSpPr>
          <a:xfrm>
            <a:off x="6836548" y="1808672"/>
            <a:ext cx="1586327" cy="371557"/>
            <a:chOff x="1247650" y="2075423"/>
            <a:chExt cx="6648477" cy="1557238"/>
          </a:xfrm>
        </p:grpSpPr>
        <p:sp>
          <p:nvSpPr>
            <p:cNvPr id="3655" name="Google Shape;3655;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6"/>
          <p:cNvGrpSpPr/>
          <p:nvPr/>
        </p:nvGrpSpPr>
        <p:grpSpPr>
          <a:xfrm>
            <a:off x="5267818" y="961862"/>
            <a:ext cx="1415601" cy="1648533"/>
            <a:chOff x="1839112" y="2209163"/>
            <a:chExt cx="1918159" cy="2233784"/>
          </a:xfrm>
        </p:grpSpPr>
        <p:sp>
          <p:nvSpPr>
            <p:cNvPr id="3662" name="Google Shape;3662;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5" name="Google Shape;3665;p66"/>
            <p:cNvCxnSpPr>
              <a:stCxn id="3662" idx="6"/>
              <a:endCxn id="366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66" name="Google Shape;3666;p66"/>
            <p:cNvCxnSpPr>
              <a:stCxn id="3663" idx="4"/>
              <a:endCxn id="366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68" name="Google Shape;3668;p66"/>
            <p:cNvCxnSpPr>
              <a:stCxn id="3667" idx="6"/>
              <a:endCxn id="366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69" name="Google Shape;3669;p66"/>
            <p:cNvCxnSpPr>
              <a:stCxn id="3664" idx="4"/>
              <a:endCxn id="367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67" name="Google Shape;3667;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2" name="Google Shape;3672;p66"/>
            <p:cNvCxnSpPr>
              <a:endCxn id="367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73" name="Google Shape;3673;p66"/>
          <p:cNvGrpSpPr/>
          <p:nvPr/>
        </p:nvGrpSpPr>
        <p:grpSpPr>
          <a:xfrm>
            <a:off x="3425084" y="979946"/>
            <a:ext cx="1637968" cy="154942"/>
            <a:chOff x="238125" y="2506075"/>
            <a:chExt cx="7115411" cy="673075"/>
          </a:xfrm>
        </p:grpSpPr>
        <p:sp>
          <p:nvSpPr>
            <p:cNvPr id="3674" name="Google Shape;3674;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66"/>
          <p:cNvGrpSpPr/>
          <p:nvPr/>
        </p:nvGrpSpPr>
        <p:grpSpPr>
          <a:xfrm>
            <a:off x="1965820" y="1294664"/>
            <a:ext cx="1262932" cy="785408"/>
            <a:chOff x="548861" y="389676"/>
            <a:chExt cx="3843371" cy="2390163"/>
          </a:xfrm>
        </p:grpSpPr>
        <p:cxnSp>
          <p:nvCxnSpPr>
            <p:cNvPr id="3680" name="Google Shape;3680;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81" name="Google Shape;3681;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82" name="Google Shape;3682;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83" name="Google Shape;3683;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84" name="Google Shape;3684;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85" name="Google Shape;3685;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687" name="Google Shape;3687;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6"/>
          <p:cNvGrpSpPr/>
          <p:nvPr/>
        </p:nvGrpSpPr>
        <p:grpSpPr>
          <a:xfrm>
            <a:off x="753952" y="2401541"/>
            <a:ext cx="1412054" cy="633562"/>
            <a:chOff x="1187400" y="2529299"/>
            <a:chExt cx="6769193" cy="2241903"/>
          </a:xfrm>
        </p:grpSpPr>
        <p:sp>
          <p:nvSpPr>
            <p:cNvPr id="3694" name="Google Shape;3694;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95" name="Google Shape;3695;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96" name="Google Shape;3696;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97" name="Google Shape;3697;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98" name="Google Shape;3698;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99" name="Google Shape;3699;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00" name="Google Shape;3700;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01" name="Google Shape;3701;p66"/>
            <p:cNvCxnSpPr>
              <a:stCxn id="3694" idx="2"/>
              <a:endCxn id="369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02" name="Google Shape;3702;p66"/>
            <p:cNvCxnSpPr>
              <a:stCxn id="3696" idx="0"/>
              <a:endCxn id="369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03" name="Google Shape;3703;p66"/>
            <p:cNvCxnSpPr>
              <a:stCxn id="3696" idx="2"/>
              <a:endCxn id="369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04" name="Google Shape;3704;p66"/>
            <p:cNvCxnSpPr>
              <a:stCxn id="3697" idx="0"/>
              <a:endCxn id="369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05" name="Google Shape;3705;p66"/>
            <p:cNvCxnSpPr>
              <a:stCxn id="3695" idx="2"/>
              <a:endCxn id="370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06" name="Google Shape;3706;p66"/>
            <p:cNvCxnSpPr>
              <a:stCxn id="3699" idx="0"/>
              <a:endCxn id="369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07" name="Google Shape;3707;p66"/>
          <p:cNvGrpSpPr/>
          <p:nvPr/>
        </p:nvGrpSpPr>
        <p:grpSpPr>
          <a:xfrm>
            <a:off x="6840198" y="2894250"/>
            <a:ext cx="1579035" cy="540873"/>
            <a:chOff x="6895650" y="3126697"/>
            <a:chExt cx="1436662" cy="492105"/>
          </a:xfrm>
        </p:grpSpPr>
        <p:sp>
          <p:nvSpPr>
            <p:cNvPr id="3708" name="Google Shape;3708;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66"/>
            <p:cNvGrpSpPr/>
            <p:nvPr/>
          </p:nvGrpSpPr>
          <p:grpSpPr>
            <a:xfrm>
              <a:off x="6995957" y="3335810"/>
              <a:ext cx="1230393" cy="71754"/>
              <a:chOff x="6995957" y="3287964"/>
              <a:chExt cx="1230393" cy="71754"/>
            </a:xfrm>
          </p:grpSpPr>
          <p:sp>
            <p:nvSpPr>
              <p:cNvPr id="3714" name="Google Shape;3714;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9" name="Google Shape;3719;p66"/>
          <p:cNvGrpSpPr/>
          <p:nvPr/>
        </p:nvGrpSpPr>
        <p:grpSpPr>
          <a:xfrm>
            <a:off x="6838780" y="3531013"/>
            <a:ext cx="1581862" cy="650625"/>
            <a:chOff x="6777990" y="3710194"/>
            <a:chExt cx="1646915" cy="677382"/>
          </a:xfrm>
        </p:grpSpPr>
        <p:grpSp>
          <p:nvGrpSpPr>
            <p:cNvPr id="3720" name="Google Shape;3720;p66"/>
            <p:cNvGrpSpPr/>
            <p:nvPr/>
          </p:nvGrpSpPr>
          <p:grpSpPr>
            <a:xfrm>
              <a:off x="6777990" y="3874492"/>
              <a:ext cx="411129" cy="513083"/>
              <a:chOff x="6777990" y="3874492"/>
              <a:chExt cx="411129" cy="513083"/>
            </a:xfrm>
          </p:grpSpPr>
          <p:cxnSp>
            <p:nvCxnSpPr>
              <p:cNvPr id="3721" name="Google Shape;3721;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22" name="Google Shape;3722;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6"/>
            <p:cNvGrpSpPr/>
            <p:nvPr/>
          </p:nvGrpSpPr>
          <p:grpSpPr>
            <a:xfrm>
              <a:off x="7188425" y="3710194"/>
              <a:ext cx="411123" cy="520535"/>
              <a:chOff x="7188425" y="3710194"/>
              <a:chExt cx="411123" cy="520535"/>
            </a:xfrm>
          </p:grpSpPr>
          <p:cxnSp>
            <p:nvCxnSpPr>
              <p:cNvPr id="3724" name="Google Shape;3724;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25" name="Google Shape;3725;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6"/>
            <p:cNvGrpSpPr/>
            <p:nvPr/>
          </p:nvGrpSpPr>
          <p:grpSpPr>
            <a:xfrm>
              <a:off x="7603341" y="3874492"/>
              <a:ext cx="411474" cy="513083"/>
              <a:chOff x="7603341" y="3874492"/>
              <a:chExt cx="411474" cy="513083"/>
            </a:xfrm>
          </p:grpSpPr>
          <p:cxnSp>
            <p:nvCxnSpPr>
              <p:cNvPr id="3727" name="Google Shape;3727;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28" name="Google Shape;3728;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6"/>
            <p:cNvGrpSpPr/>
            <p:nvPr/>
          </p:nvGrpSpPr>
          <p:grpSpPr>
            <a:xfrm>
              <a:off x="8013776" y="3722847"/>
              <a:ext cx="411129" cy="507881"/>
              <a:chOff x="8013776" y="3722847"/>
              <a:chExt cx="411129" cy="507881"/>
            </a:xfrm>
          </p:grpSpPr>
          <p:cxnSp>
            <p:nvCxnSpPr>
              <p:cNvPr id="3730" name="Google Shape;3730;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31" name="Google Shape;3731;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66"/>
          <p:cNvGrpSpPr/>
          <p:nvPr/>
        </p:nvGrpSpPr>
        <p:grpSpPr>
          <a:xfrm>
            <a:off x="5258295" y="2703853"/>
            <a:ext cx="1421889" cy="1020603"/>
            <a:chOff x="5190863" y="2824811"/>
            <a:chExt cx="1544860" cy="1108869"/>
          </a:xfrm>
        </p:grpSpPr>
        <p:grpSp>
          <p:nvGrpSpPr>
            <p:cNvPr id="3733" name="Google Shape;3733;p66"/>
            <p:cNvGrpSpPr/>
            <p:nvPr/>
          </p:nvGrpSpPr>
          <p:grpSpPr>
            <a:xfrm>
              <a:off x="5938695" y="3176919"/>
              <a:ext cx="685761" cy="404739"/>
              <a:chOff x="5938695" y="3176919"/>
              <a:chExt cx="685761" cy="404739"/>
            </a:xfrm>
          </p:grpSpPr>
          <p:grpSp>
            <p:nvGrpSpPr>
              <p:cNvPr id="3734" name="Google Shape;3734;p66"/>
              <p:cNvGrpSpPr/>
              <p:nvPr/>
            </p:nvGrpSpPr>
            <p:grpSpPr>
              <a:xfrm>
                <a:off x="5938695" y="3176919"/>
                <a:ext cx="685761" cy="404739"/>
                <a:chOff x="5938695" y="3176919"/>
                <a:chExt cx="685761" cy="404739"/>
              </a:xfrm>
            </p:grpSpPr>
            <p:sp>
              <p:nvSpPr>
                <p:cNvPr id="3735" name="Google Shape;3735;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7" name="Google Shape;3737;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6"/>
            <p:cNvGrpSpPr/>
            <p:nvPr/>
          </p:nvGrpSpPr>
          <p:grpSpPr>
            <a:xfrm>
              <a:off x="5305233" y="3176835"/>
              <a:ext cx="685971" cy="404655"/>
              <a:chOff x="5305233" y="3176835"/>
              <a:chExt cx="685971" cy="404655"/>
            </a:xfrm>
          </p:grpSpPr>
          <p:grpSp>
            <p:nvGrpSpPr>
              <p:cNvPr id="3739" name="Google Shape;3739;p66"/>
              <p:cNvGrpSpPr/>
              <p:nvPr/>
            </p:nvGrpSpPr>
            <p:grpSpPr>
              <a:xfrm>
                <a:off x="5305233" y="3176835"/>
                <a:ext cx="685971" cy="404655"/>
                <a:chOff x="5305233" y="3176835"/>
                <a:chExt cx="685971" cy="404655"/>
              </a:xfrm>
            </p:grpSpPr>
            <p:sp>
              <p:nvSpPr>
                <p:cNvPr id="3740" name="Google Shape;3740;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2" name="Google Shape;3742;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6"/>
            <p:cNvGrpSpPr/>
            <p:nvPr/>
          </p:nvGrpSpPr>
          <p:grpSpPr>
            <a:xfrm>
              <a:off x="5657361" y="2824811"/>
              <a:ext cx="1078361" cy="404655"/>
              <a:chOff x="5657361" y="2824811"/>
              <a:chExt cx="1078361" cy="404655"/>
            </a:xfrm>
          </p:grpSpPr>
          <p:grpSp>
            <p:nvGrpSpPr>
              <p:cNvPr id="3745" name="Google Shape;3745;p66"/>
              <p:cNvGrpSpPr/>
              <p:nvPr/>
            </p:nvGrpSpPr>
            <p:grpSpPr>
              <a:xfrm>
                <a:off x="5657361" y="2824811"/>
                <a:ext cx="1078361" cy="404655"/>
                <a:chOff x="5657361" y="2824811"/>
                <a:chExt cx="1078361" cy="404655"/>
              </a:xfrm>
            </p:grpSpPr>
            <p:grpSp>
              <p:nvGrpSpPr>
                <p:cNvPr id="3746" name="Google Shape;3746;p66"/>
                <p:cNvGrpSpPr/>
                <p:nvPr/>
              </p:nvGrpSpPr>
              <p:grpSpPr>
                <a:xfrm>
                  <a:off x="5938485" y="2824811"/>
                  <a:ext cx="797237" cy="404655"/>
                  <a:chOff x="5938485" y="2824811"/>
                  <a:chExt cx="797237" cy="404655"/>
                </a:xfrm>
              </p:grpSpPr>
              <p:sp>
                <p:nvSpPr>
                  <p:cNvPr id="3747" name="Google Shape;3747;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9" name="Google Shape;3749;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66"/>
            <p:cNvGrpSpPr/>
            <p:nvPr/>
          </p:nvGrpSpPr>
          <p:grpSpPr>
            <a:xfrm>
              <a:off x="5190863" y="3528942"/>
              <a:ext cx="1078026" cy="404739"/>
              <a:chOff x="5190863" y="3528942"/>
              <a:chExt cx="1078026" cy="404739"/>
            </a:xfrm>
          </p:grpSpPr>
          <p:sp>
            <p:nvSpPr>
              <p:cNvPr id="3752" name="Google Shape;3752;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3" name="Google Shape;3753;p66"/>
              <p:cNvGrpSpPr/>
              <p:nvPr/>
            </p:nvGrpSpPr>
            <p:grpSpPr>
              <a:xfrm>
                <a:off x="5190863" y="3528942"/>
                <a:ext cx="1078026" cy="404739"/>
                <a:chOff x="5190863" y="3528942"/>
                <a:chExt cx="1078026" cy="404739"/>
              </a:xfrm>
            </p:grpSpPr>
            <p:sp>
              <p:nvSpPr>
                <p:cNvPr id="3754" name="Google Shape;3754;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6" name="Google Shape;3756;p66"/>
          <p:cNvGrpSpPr/>
          <p:nvPr/>
        </p:nvGrpSpPr>
        <p:grpSpPr>
          <a:xfrm>
            <a:off x="724302" y="1268321"/>
            <a:ext cx="1086719" cy="879487"/>
            <a:chOff x="803162" y="1474292"/>
            <a:chExt cx="1086719" cy="879487"/>
          </a:xfrm>
        </p:grpSpPr>
        <p:grpSp>
          <p:nvGrpSpPr>
            <p:cNvPr id="3757" name="Google Shape;3757;p66"/>
            <p:cNvGrpSpPr/>
            <p:nvPr/>
          </p:nvGrpSpPr>
          <p:grpSpPr>
            <a:xfrm>
              <a:off x="803162" y="1625948"/>
              <a:ext cx="445856" cy="576579"/>
              <a:chOff x="803162" y="1625948"/>
              <a:chExt cx="445856" cy="576579"/>
            </a:xfrm>
          </p:grpSpPr>
          <p:sp>
            <p:nvSpPr>
              <p:cNvPr id="3758" name="Google Shape;3758;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9" name="Google Shape;3759;p66"/>
              <p:cNvGrpSpPr/>
              <p:nvPr/>
            </p:nvGrpSpPr>
            <p:grpSpPr>
              <a:xfrm>
                <a:off x="1056023" y="1625948"/>
                <a:ext cx="192995" cy="576579"/>
                <a:chOff x="1056023" y="1625948"/>
                <a:chExt cx="192995" cy="576579"/>
              </a:xfrm>
            </p:grpSpPr>
            <p:sp>
              <p:nvSpPr>
                <p:cNvPr id="3760" name="Google Shape;3760;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5" name="Google Shape;3765;p66"/>
            <p:cNvGrpSpPr/>
            <p:nvPr/>
          </p:nvGrpSpPr>
          <p:grpSpPr>
            <a:xfrm>
              <a:off x="1371406" y="1474292"/>
              <a:ext cx="518475" cy="879487"/>
              <a:chOff x="1398231" y="1474292"/>
              <a:chExt cx="518475" cy="879487"/>
            </a:xfrm>
          </p:grpSpPr>
          <p:grpSp>
            <p:nvGrpSpPr>
              <p:cNvPr id="3766" name="Google Shape;3766;p66"/>
              <p:cNvGrpSpPr/>
              <p:nvPr/>
            </p:nvGrpSpPr>
            <p:grpSpPr>
              <a:xfrm>
                <a:off x="1398231" y="1474292"/>
                <a:ext cx="518475" cy="341643"/>
                <a:chOff x="1398231" y="1474292"/>
                <a:chExt cx="518475" cy="341643"/>
              </a:xfrm>
            </p:grpSpPr>
            <p:sp>
              <p:nvSpPr>
                <p:cNvPr id="3767" name="Google Shape;3767;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8" name="Google Shape;3768;p66"/>
                <p:cNvGrpSpPr/>
                <p:nvPr/>
              </p:nvGrpSpPr>
              <p:grpSpPr>
                <a:xfrm>
                  <a:off x="1616453" y="1474292"/>
                  <a:ext cx="300253" cy="341643"/>
                  <a:chOff x="1616453" y="1475379"/>
                  <a:chExt cx="300253" cy="341643"/>
                </a:xfrm>
              </p:grpSpPr>
              <p:sp>
                <p:nvSpPr>
                  <p:cNvPr id="3769" name="Google Shape;3769;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6" name="Google Shape;3776;p66"/>
                  <p:cNvGrpSpPr/>
                  <p:nvPr/>
                </p:nvGrpSpPr>
                <p:grpSpPr>
                  <a:xfrm>
                    <a:off x="1839639" y="1475379"/>
                    <a:ext cx="77067" cy="341643"/>
                    <a:chOff x="1839639" y="1475379"/>
                    <a:chExt cx="77067" cy="341643"/>
                  </a:xfrm>
                </p:grpSpPr>
                <p:sp>
                  <p:nvSpPr>
                    <p:cNvPr id="3777" name="Google Shape;3777;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9" name="Google Shape;3779;p66"/>
              <p:cNvGrpSpPr/>
              <p:nvPr/>
            </p:nvGrpSpPr>
            <p:grpSpPr>
              <a:xfrm>
                <a:off x="1398451" y="2012951"/>
                <a:ext cx="518255" cy="340828"/>
                <a:chOff x="1398451" y="2012951"/>
                <a:chExt cx="518255" cy="340828"/>
              </a:xfrm>
            </p:grpSpPr>
            <p:sp>
              <p:nvSpPr>
                <p:cNvPr id="3780" name="Google Shape;3780;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1" name="Google Shape;3781;p66"/>
                <p:cNvGrpSpPr/>
                <p:nvPr/>
              </p:nvGrpSpPr>
              <p:grpSpPr>
                <a:xfrm>
                  <a:off x="1616453" y="2012951"/>
                  <a:ext cx="300253" cy="340828"/>
                  <a:chOff x="1616453" y="2013538"/>
                  <a:chExt cx="300253" cy="340828"/>
                </a:xfrm>
              </p:grpSpPr>
              <p:sp>
                <p:nvSpPr>
                  <p:cNvPr id="3782" name="Google Shape;3782;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9" name="Google Shape;3789;p66"/>
                  <p:cNvGrpSpPr/>
                  <p:nvPr/>
                </p:nvGrpSpPr>
                <p:grpSpPr>
                  <a:xfrm>
                    <a:off x="1839639" y="2013538"/>
                    <a:ext cx="77067" cy="340828"/>
                    <a:chOff x="1839639" y="2013538"/>
                    <a:chExt cx="77067" cy="340828"/>
                  </a:xfrm>
                </p:grpSpPr>
                <p:sp>
                  <p:nvSpPr>
                    <p:cNvPr id="3790" name="Google Shape;3790;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92" name="Google Shape;3792;p66"/>
          <p:cNvGrpSpPr/>
          <p:nvPr/>
        </p:nvGrpSpPr>
        <p:grpSpPr>
          <a:xfrm>
            <a:off x="721126" y="3399508"/>
            <a:ext cx="1368681" cy="682918"/>
            <a:chOff x="724986" y="3605478"/>
            <a:chExt cx="1368681" cy="682918"/>
          </a:xfrm>
        </p:grpSpPr>
        <p:grpSp>
          <p:nvGrpSpPr>
            <p:cNvPr id="3793" name="Google Shape;3793;p66"/>
            <p:cNvGrpSpPr/>
            <p:nvPr/>
          </p:nvGrpSpPr>
          <p:grpSpPr>
            <a:xfrm>
              <a:off x="1289102" y="3823629"/>
              <a:ext cx="240442" cy="250435"/>
              <a:chOff x="-165066" y="3843615"/>
              <a:chExt cx="221259" cy="230455"/>
            </a:xfrm>
          </p:grpSpPr>
          <p:sp>
            <p:nvSpPr>
              <p:cNvPr id="3794" name="Google Shape;3794;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6"/>
            <p:cNvGrpSpPr/>
            <p:nvPr/>
          </p:nvGrpSpPr>
          <p:grpSpPr>
            <a:xfrm>
              <a:off x="724986" y="3605478"/>
              <a:ext cx="1368681" cy="682918"/>
              <a:chOff x="724986" y="3605478"/>
              <a:chExt cx="1368681" cy="682918"/>
            </a:xfrm>
          </p:grpSpPr>
          <p:grpSp>
            <p:nvGrpSpPr>
              <p:cNvPr id="3815" name="Google Shape;3815;p66"/>
              <p:cNvGrpSpPr/>
              <p:nvPr/>
            </p:nvGrpSpPr>
            <p:grpSpPr>
              <a:xfrm>
                <a:off x="1498221" y="4047614"/>
                <a:ext cx="529172" cy="240783"/>
                <a:chOff x="1498221" y="4047614"/>
                <a:chExt cx="529172" cy="240783"/>
              </a:xfrm>
            </p:grpSpPr>
            <p:grpSp>
              <p:nvGrpSpPr>
                <p:cNvPr id="3816" name="Google Shape;3816;p66"/>
                <p:cNvGrpSpPr/>
                <p:nvPr/>
              </p:nvGrpSpPr>
              <p:grpSpPr>
                <a:xfrm>
                  <a:off x="1826655" y="4224370"/>
                  <a:ext cx="200738" cy="25631"/>
                  <a:chOff x="1826655" y="4224370"/>
                  <a:chExt cx="200738" cy="25631"/>
                </a:xfrm>
              </p:grpSpPr>
              <p:sp>
                <p:nvSpPr>
                  <p:cNvPr id="3817" name="Google Shape;3817;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66"/>
                <p:cNvGrpSpPr/>
                <p:nvPr/>
              </p:nvGrpSpPr>
              <p:grpSpPr>
                <a:xfrm>
                  <a:off x="1498221" y="4047614"/>
                  <a:ext cx="328444" cy="240783"/>
                  <a:chOff x="1498221" y="4047614"/>
                  <a:chExt cx="328444" cy="240783"/>
                </a:xfrm>
              </p:grpSpPr>
              <p:sp>
                <p:nvSpPr>
                  <p:cNvPr id="3820" name="Google Shape;3820;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66"/>
                  <p:cNvGrpSpPr/>
                  <p:nvPr/>
                </p:nvGrpSpPr>
                <p:grpSpPr>
                  <a:xfrm>
                    <a:off x="1498221" y="4047614"/>
                    <a:ext cx="150566" cy="190416"/>
                    <a:chOff x="1498221" y="4047614"/>
                    <a:chExt cx="150566" cy="190416"/>
                  </a:xfrm>
                </p:grpSpPr>
                <p:sp>
                  <p:nvSpPr>
                    <p:cNvPr id="3822" name="Google Shape;3822;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4" name="Google Shape;3824;p66"/>
              <p:cNvGrpSpPr/>
              <p:nvPr/>
            </p:nvGrpSpPr>
            <p:grpSpPr>
              <a:xfrm>
                <a:off x="1560718" y="3800594"/>
                <a:ext cx="532948" cy="302090"/>
                <a:chOff x="1560718" y="3800594"/>
                <a:chExt cx="532948" cy="302090"/>
              </a:xfrm>
            </p:grpSpPr>
            <p:grpSp>
              <p:nvGrpSpPr>
                <p:cNvPr id="3825" name="Google Shape;3825;p66"/>
                <p:cNvGrpSpPr/>
                <p:nvPr/>
              </p:nvGrpSpPr>
              <p:grpSpPr>
                <a:xfrm>
                  <a:off x="1912179" y="3827344"/>
                  <a:ext cx="181487" cy="25631"/>
                  <a:chOff x="1912179" y="3827344"/>
                  <a:chExt cx="181487" cy="25631"/>
                </a:xfrm>
              </p:grpSpPr>
              <p:sp>
                <p:nvSpPr>
                  <p:cNvPr id="3826" name="Google Shape;3826;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6"/>
                <p:cNvGrpSpPr/>
                <p:nvPr/>
              </p:nvGrpSpPr>
              <p:grpSpPr>
                <a:xfrm>
                  <a:off x="1912179" y="4044505"/>
                  <a:ext cx="181487" cy="25622"/>
                  <a:chOff x="1912179" y="4044506"/>
                  <a:chExt cx="181487" cy="25622"/>
                </a:xfrm>
              </p:grpSpPr>
              <p:sp>
                <p:nvSpPr>
                  <p:cNvPr id="3829" name="Google Shape;3829;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6"/>
                <p:cNvGrpSpPr/>
                <p:nvPr/>
              </p:nvGrpSpPr>
              <p:grpSpPr>
                <a:xfrm>
                  <a:off x="1560718" y="3800594"/>
                  <a:ext cx="351472" cy="302090"/>
                  <a:chOff x="1560718" y="3800594"/>
                  <a:chExt cx="351472" cy="302090"/>
                </a:xfrm>
              </p:grpSpPr>
              <p:grpSp>
                <p:nvGrpSpPr>
                  <p:cNvPr id="3832" name="Google Shape;3832;p66"/>
                  <p:cNvGrpSpPr/>
                  <p:nvPr/>
                </p:nvGrpSpPr>
                <p:grpSpPr>
                  <a:xfrm>
                    <a:off x="1560718" y="3842857"/>
                    <a:ext cx="173586" cy="217131"/>
                    <a:chOff x="1560718" y="3842857"/>
                    <a:chExt cx="173586" cy="217131"/>
                  </a:xfrm>
                </p:grpSpPr>
                <p:sp>
                  <p:nvSpPr>
                    <p:cNvPr id="3833" name="Google Shape;3833;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6" name="Google Shape;3836;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8" name="Google Shape;3838;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66"/>
              <p:cNvGrpSpPr/>
              <p:nvPr/>
            </p:nvGrpSpPr>
            <p:grpSpPr>
              <a:xfrm>
                <a:off x="785350" y="3605478"/>
                <a:ext cx="535311" cy="249245"/>
                <a:chOff x="785350" y="3605478"/>
                <a:chExt cx="535311" cy="249245"/>
              </a:xfrm>
            </p:grpSpPr>
            <p:grpSp>
              <p:nvGrpSpPr>
                <p:cNvPr id="3840" name="Google Shape;3840;p66"/>
                <p:cNvGrpSpPr/>
                <p:nvPr/>
              </p:nvGrpSpPr>
              <p:grpSpPr>
                <a:xfrm>
                  <a:off x="785350" y="3605478"/>
                  <a:ext cx="376191" cy="102736"/>
                  <a:chOff x="785350" y="3605478"/>
                  <a:chExt cx="376191" cy="102736"/>
                </a:xfrm>
              </p:grpSpPr>
              <p:sp>
                <p:nvSpPr>
                  <p:cNvPr id="3841" name="Google Shape;3841;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6"/>
                <p:cNvGrpSpPr/>
                <p:nvPr/>
              </p:nvGrpSpPr>
              <p:grpSpPr>
                <a:xfrm>
                  <a:off x="1161530" y="3655851"/>
                  <a:ext cx="159131" cy="198872"/>
                  <a:chOff x="1161530" y="3655851"/>
                  <a:chExt cx="159131" cy="198872"/>
                </a:xfrm>
              </p:grpSpPr>
              <p:sp>
                <p:nvSpPr>
                  <p:cNvPr id="3845" name="Google Shape;3845;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7" name="Google Shape;3847;p66"/>
              <p:cNvGrpSpPr/>
              <p:nvPr/>
            </p:nvGrpSpPr>
            <p:grpSpPr>
              <a:xfrm>
                <a:off x="785350" y="4047614"/>
                <a:ext cx="535311" cy="240783"/>
                <a:chOff x="785350" y="4047614"/>
                <a:chExt cx="535311" cy="240783"/>
              </a:xfrm>
            </p:grpSpPr>
            <p:grpSp>
              <p:nvGrpSpPr>
                <p:cNvPr id="3848" name="Google Shape;3848;p66"/>
                <p:cNvGrpSpPr/>
                <p:nvPr/>
              </p:nvGrpSpPr>
              <p:grpSpPr>
                <a:xfrm>
                  <a:off x="1161636" y="4047614"/>
                  <a:ext cx="159025" cy="190415"/>
                  <a:chOff x="1161636" y="4047614"/>
                  <a:chExt cx="159025" cy="190415"/>
                </a:xfrm>
              </p:grpSpPr>
              <p:sp>
                <p:nvSpPr>
                  <p:cNvPr id="3849" name="Google Shape;3849;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6"/>
                <p:cNvGrpSpPr/>
                <p:nvPr/>
              </p:nvGrpSpPr>
              <p:grpSpPr>
                <a:xfrm>
                  <a:off x="785350" y="4185661"/>
                  <a:ext cx="376191" cy="102736"/>
                  <a:chOff x="785350" y="4185661"/>
                  <a:chExt cx="376191" cy="102736"/>
                </a:xfrm>
              </p:grpSpPr>
              <p:sp>
                <p:nvSpPr>
                  <p:cNvPr id="3852" name="Google Shape;3852;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5" name="Google Shape;3855;p66"/>
              <p:cNvGrpSpPr/>
              <p:nvPr/>
            </p:nvGrpSpPr>
            <p:grpSpPr>
              <a:xfrm>
                <a:off x="1501054" y="3605478"/>
                <a:ext cx="526340" cy="249240"/>
                <a:chOff x="1501054" y="3605478"/>
                <a:chExt cx="526340" cy="249240"/>
              </a:xfrm>
            </p:grpSpPr>
            <p:grpSp>
              <p:nvGrpSpPr>
                <p:cNvPr id="3856" name="Google Shape;3856;p66"/>
                <p:cNvGrpSpPr/>
                <p:nvPr/>
              </p:nvGrpSpPr>
              <p:grpSpPr>
                <a:xfrm>
                  <a:off x="1834208" y="3643867"/>
                  <a:ext cx="193185" cy="25622"/>
                  <a:chOff x="1834208" y="3643867"/>
                  <a:chExt cx="193185" cy="25622"/>
                </a:xfrm>
              </p:grpSpPr>
              <p:sp>
                <p:nvSpPr>
                  <p:cNvPr id="3857" name="Google Shape;3857;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6"/>
                <p:cNvGrpSpPr/>
                <p:nvPr/>
              </p:nvGrpSpPr>
              <p:grpSpPr>
                <a:xfrm>
                  <a:off x="1501054" y="3605478"/>
                  <a:ext cx="333165" cy="249240"/>
                  <a:chOff x="1501054" y="3605478"/>
                  <a:chExt cx="333165" cy="249240"/>
                </a:xfrm>
              </p:grpSpPr>
              <p:sp>
                <p:nvSpPr>
                  <p:cNvPr id="3860" name="Google Shape;3860;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6"/>
                  <p:cNvGrpSpPr/>
                  <p:nvPr/>
                </p:nvGrpSpPr>
                <p:grpSpPr>
                  <a:xfrm>
                    <a:off x="1501054" y="3655851"/>
                    <a:ext cx="155286" cy="198867"/>
                    <a:chOff x="1501054" y="3655851"/>
                    <a:chExt cx="155286" cy="198867"/>
                  </a:xfrm>
                </p:grpSpPr>
                <p:sp>
                  <p:nvSpPr>
                    <p:cNvPr id="3862" name="Google Shape;3862;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4" name="Google Shape;3864;p66"/>
              <p:cNvGrpSpPr/>
              <p:nvPr/>
            </p:nvGrpSpPr>
            <p:grpSpPr>
              <a:xfrm>
                <a:off x="724986" y="3800594"/>
                <a:ext cx="532950" cy="302090"/>
                <a:chOff x="724986" y="3800594"/>
                <a:chExt cx="532950" cy="302090"/>
              </a:xfrm>
            </p:grpSpPr>
            <p:grpSp>
              <p:nvGrpSpPr>
                <p:cNvPr id="3865" name="Google Shape;3865;p66"/>
                <p:cNvGrpSpPr/>
                <p:nvPr/>
              </p:nvGrpSpPr>
              <p:grpSpPr>
                <a:xfrm>
                  <a:off x="724986" y="4044367"/>
                  <a:ext cx="181314" cy="25626"/>
                  <a:chOff x="724986" y="4044367"/>
                  <a:chExt cx="181314" cy="25626"/>
                </a:xfrm>
              </p:grpSpPr>
              <p:sp>
                <p:nvSpPr>
                  <p:cNvPr id="3866" name="Google Shape;3866;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6"/>
                <p:cNvGrpSpPr/>
                <p:nvPr/>
              </p:nvGrpSpPr>
              <p:grpSpPr>
                <a:xfrm>
                  <a:off x="906290" y="3800594"/>
                  <a:ext cx="351646" cy="302090"/>
                  <a:chOff x="906290" y="3800594"/>
                  <a:chExt cx="351646" cy="302090"/>
                </a:xfrm>
              </p:grpSpPr>
              <p:grpSp>
                <p:nvGrpSpPr>
                  <p:cNvPr id="3869" name="Google Shape;3869;p66"/>
                  <p:cNvGrpSpPr/>
                  <p:nvPr/>
                </p:nvGrpSpPr>
                <p:grpSpPr>
                  <a:xfrm>
                    <a:off x="1084172" y="3842857"/>
                    <a:ext cx="173764" cy="217131"/>
                    <a:chOff x="1084172" y="3842857"/>
                    <a:chExt cx="173764" cy="217131"/>
                  </a:xfrm>
                </p:grpSpPr>
                <p:grpSp>
                  <p:nvGrpSpPr>
                    <p:cNvPr id="3870" name="Google Shape;3870;p66"/>
                    <p:cNvGrpSpPr/>
                    <p:nvPr/>
                  </p:nvGrpSpPr>
                  <p:grpSpPr>
                    <a:xfrm>
                      <a:off x="1156862" y="3936509"/>
                      <a:ext cx="101073" cy="25622"/>
                      <a:chOff x="1156862" y="3936509"/>
                      <a:chExt cx="101073" cy="25622"/>
                    </a:xfrm>
                  </p:grpSpPr>
                  <p:sp>
                    <p:nvSpPr>
                      <p:cNvPr id="3871" name="Google Shape;3871;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3" name="Google Shape;3873;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4" name="Google Shape;3874;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66"/>
                <p:cNvGrpSpPr/>
                <p:nvPr/>
              </p:nvGrpSpPr>
              <p:grpSpPr>
                <a:xfrm>
                  <a:off x="724986" y="3830189"/>
                  <a:ext cx="189533" cy="25626"/>
                  <a:chOff x="724986" y="3830189"/>
                  <a:chExt cx="189533" cy="25626"/>
                </a:xfrm>
              </p:grpSpPr>
              <p:sp>
                <p:nvSpPr>
                  <p:cNvPr id="3877" name="Google Shape;3877;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79" name="Google Shape;3879;p66"/>
          <p:cNvGrpSpPr/>
          <p:nvPr/>
        </p:nvGrpSpPr>
        <p:grpSpPr>
          <a:xfrm>
            <a:off x="2249438" y="2249669"/>
            <a:ext cx="948701" cy="935378"/>
            <a:chOff x="2253298" y="2428317"/>
            <a:chExt cx="948701" cy="935378"/>
          </a:xfrm>
        </p:grpSpPr>
        <p:sp>
          <p:nvSpPr>
            <p:cNvPr id="3880" name="Google Shape;3880;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6"/>
        <p:cNvGrpSpPr/>
        <p:nvPr/>
      </p:nvGrpSpPr>
      <p:grpSpPr>
        <a:xfrm>
          <a:off x="0" y="0"/>
          <a:ext cx="0" cy="0"/>
          <a:chOff x="0" y="0"/>
          <a:chExt cx="0" cy="0"/>
        </a:xfrm>
      </p:grpSpPr>
      <p:grpSp>
        <p:nvGrpSpPr>
          <p:cNvPr id="3917" name="Google Shape;3917;p67"/>
          <p:cNvGrpSpPr/>
          <p:nvPr/>
        </p:nvGrpSpPr>
        <p:grpSpPr>
          <a:xfrm>
            <a:off x="3339745" y="952988"/>
            <a:ext cx="2363393" cy="1017867"/>
            <a:chOff x="3292400" y="1219146"/>
            <a:chExt cx="2615240" cy="1110239"/>
          </a:xfrm>
        </p:grpSpPr>
        <p:sp>
          <p:nvSpPr>
            <p:cNvPr id="3918" name="Google Shape;3918;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19" name="Google Shape;3919;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0" name="Google Shape;3920;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21" name="Google Shape;3921;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22" name="Google Shape;3922;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23" name="Google Shape;3923;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24" name="Google Shape;3924;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25" name="Google Shape;3925;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26" name="Google Shape;3926;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27" name="Google Shape;3927;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28" name="Google Shape;3928;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29" name="Google Shape;3929;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30" name="Google Shape;3930;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31" name="Google Shape;3931;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32" name="Google Shape;3932;p67"/>
            <p:cNvGrpSpPr/>
            <p:nvPr/>
          </p:nvGrpSpPr>
          <p:grpSpPr>
            <a:xfrm>
              <a:off x="3748438" y="1378608"/>
              <a:ext cx="2159202" cy="903971"/>
              <a:chOff x="1683525" y="2179850"/>
              <a:chExt cx="4519050" cy="2134525"/>
            </a:xfrm>
          </p:grpSpPr>
          <p:sp>
            <p:nvSpPr>
              <p:cNvPr id="3933" name="Google Shape;3933;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4" name="Google Shape;3934;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5" name="Google Shape;3935;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6" name="Google Shape;3936;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7" name="Google Shape;3937;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8" name="Google Shape;3938;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9" name="Google Shape;3939;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0" name="Google Shape;3940;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1" name="Google Shape;3941;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2" name="Google Shape;3942;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3" name="Google Shape;3943;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4" name="Google Shape;3944;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45" name="Google Shape;3945;p67"/>
          <p:cNvGraphicFramePr/>
          <p:nvPr/>
        </p:nvGraphicFramePr>
        <p:xfrm>
          <a:off x="5935838" y="2130461"/>
          <a:ext cx="3000000" cy="3000000"/>
        </p:xfrm>
        <a:graphic>
          <a:graphicData uri="http://schemas.openxmlformats.org/drawingml/2006/table">
            <a:tbl>
              <a:tblPr>
                <a:noFill/>
                <a:tableStyleId>{4236A967-BE65-48A6-AE94-50F69E7A0F5B}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46" name="Google Shape;3946;p67"/>
          <p:cNvGrpSpPr/>
          <p:nvPr/>
        </p:nvGrpSpPr>
        <p:grpSpPr>
          <a:xfrm>
            <a:off x="5935948" y="3189058"/>
            <a:ext cx="2496964" cy="1001454"/>
            <a:chOff x="1919611" y="789980"/>
            <a:chExt cx="1474179" cy="606868"/>
          </a:xfrm>
        </p:grpSpPr>
        <p:cxnSp>
          <p:nvCxnSpPr>
            <p:cNvPr id="3947" name="Google Shape;3947;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48" name="Google Shape;3948;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49" name="Google Shape;3949;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50" name="Google Shape;3950;p6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51" name="Google Shape;3951;p6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52" name="Google Shape;3952;p6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53" name="Google Shape;3953;p6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54" name="Google Shape;3954;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61" name="Google Shape;3961;p6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62" name="Google Shape;3962;p6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63" name="Google Shape;3963;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7"/>
          <p:cNvGrpSpPr/>
          <p:nvPr/>
        </p:nvGrpSpPr>
        <p:grpSpPr>
          <a:xfrm>
            <a:off x="712562" y="998017"/>
            <a:ext cx="2394370" cy="976502"/>
            <a:chOff x="749309" y="1112739"/>
            <a:chExt cx="2371603" cy="976502"/>
          </a:xfrm>
        </p:grpSpPr>
        <p:sp>
          <p:nvSpPr>
            <p:cNvPr id="3965" name="Google Shape;3965;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997" name="Google Shape;3997;p67"/>
          <p:cNvGraphicFramePr/>
          <p:nvPr/>
        </p:nvGraphicFramePr>
        <p:xfrm>
          <a:off x="5935863" y="996311"/>
          <a:ext cx="3000000" cy="3000000"/>
        </p:xfrm>
        <a:graphic>
          <a:graphicData uri="http://schemas.openxmlformats.org/drawingml/2006/table">
            <a:tbl>
              <a:tblPr>
                <a:noFill/>
                <a:tableStyleId>{4236A967-BE65-48A6-AE94-50F69E7A0F5B}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998" name="Google Shape;3998;p67"/>
          <p:cNvGraphicFramePr/>
          <p:nvPr/>
        </p:nvGraphicFramePr>
        <p:xfrm>
          <a:off x="3342575" y="2130461"/>
          <a:ext cx="3000000" cy="3000000"/>
        </p:xfrm>
        <a:graphic>
          <a:graphicData uri="http://schemas.openxmlformats.org/drawingml/2006/table">
            <a:tbl>
              <a:tblPr>
                <a:noFill/>
                <a:tableStyleId>{4236A967-BE65-48A6-AE94-50F69E7A0F5B}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99" name="Google Shape;3999;p67"/>
          <p:cNvGrpSpPr/>
          <p:nvPr/>
        </p:nvGrpSpPr>
        <p:grpSpPr>
          <a:xfrm>
            <a:off x="4086505" y="2517104"/>
            <a:ext cx="1517436" cy="74460"/>
            <a:chOff x="3980086" y="2804397"/>
            <a:chExt cx="1227600" cy="66900"/>
          </a:xfrm>
        </p:grpSpPr>
        <p:sp>
          <p:nvSpPr>
            <p:cNvPr id="4000" name="Google Shape;4000;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7"/>
          <p:cNvGrpSpPr/>
          <p:nvPr/>
        </p:nvGrpSpPr>
        <p:grpSpPr>
          <a:xfrm>
            <a:off x="4711569" y="2809692"/>
            <a:ext cx="892956" cy="74460"/>
            <a:chOff x="3980086" y="2804397"/>
            <a:chExt cx="1227600" cy="66900"/>
          </a:xfrm>
        </p:grpSpPr>
        <p:sp>
          <p:nvSpPr>
            <p:cNvPr id="4003" name="Google Shape;400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3344661" y="3168575"/>
            <a:ext cx="2363244" cy="1005943"/>
            <a:chOff x="3358415" y="3361302"/>
            <a:chExt cx="2363244" cy="1024695"/>
          </a:xfrm>
        </p:grpSpPr>
        <p:grpSp>
          <p:nvGrpSpPr>
            <p:cNvPr id="4006" name="Google Shape;4006;p67"/>
            <p:cNvGrpSpPr/>
            <p:nvPr/>
          </p:nvGrpSpPr>
          <p:grpSpPr>
            <a:xfrm>
              <a:off x="3358415" y="3361302"/>
              <a:ext cx="441300" cy="1024695"/>
              <a:chOff x="3358415" y="3361302"/>
              <a:chExt cx="441300" cy="1024695"/>
            </a:xfrm>
          </p:grpSpPr>
          <p:sp>
            <p:nvSpPr>
              <p:cNvPr id="4007" name="Google Shape;4007;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3838901" y="3361302"/>
              <a:ext cx="441300" cy="1024695"/>
              <a:chOff x="3838901" y="3361302"/>
              <a:chExt cx="441300" cy="1024695"/>
            </a:xfrm>
          </p:grpSpPr>
          <p:sp>
            <p:nvSpPr>
              <p:cNvPr id="4014" name="Google Shape;4014;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7"/>
            <p:cNvGrpSpPr/>
            <p:nvPr/>
          </p:nvGrpSpPr>
          <p:grpSpPr>
            <a:xfrm>
              <a:off x="4319387" y="3361302"/>
              <a:ext cx="441300" cy="1024695"/>
              <a:chOff x="4319387" y="3361302"/>
              <a:chExt cx="441300" cy="1024695"/>
            </a:xfrm>
          </p:grpSpPr>
          <p:sp>
            <p:nvSpPr>
              <p:cNvPr id="4021" name="Google Shape;4021;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799873" y="3361302"/>
              <a:ext cx="441300" cy="1024695"/>
              <a:chOff x="4799873" y="3361302"/>
              <a:chExt cx="441300" cy="1024695"/>
            </a:xfrm>
          </p:grpSpPr>
          <p:sp>
            <p:nvSpPr>
              <p:cNvPr id="4028" name="Google Shape;4028;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67"/>
            <p:cNvGrpSpPr/>
            <p:nvPr/>
          </p:nvGrpSpPr>
          <p:grpSpPr>
            <a:xfrm>
              <a:off x="5280360" y="3361302"/>
              <a:ext cx="441300" cy="1024695"/>
              <a:chOff x="5280360" y="3361302"/>
              <a:chExt cx="441300" cy="1024695"/>
            </a:xfrm>
          </p:grpSpPr>
          <p:sp>
            <p:nvSpPr>
              <p:cNvPr id="4035" name="Google Shape;4035;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41" name="Google Shape;4041;p67"/>
          <p:cNvGraphicFramePr/>
          <p:nvPr/>
        </p:nvGraphicFramePr>
        <p:xfrm>
          <a:off x="711088" y="2130461"/>
          <a:ext cx="3000000" cy="3000000"/>
        </p:xfrm>
        <a:graphic>
          <a:graphicData uri="http://schemas.openxmlformats.org/drawingml/2006/table">
            <a:tbl>
              <a:tblPr>
                <a:noFill/>
                <a:tableStyleId>{4236A967-BE65-48A6-AE94-50F69E7A0F5B}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2" name="Google Shape;4042;p67"/>
          <p:cNvGrpSpPr/>
          <p:nvPr/>
        </p:nvGrpSpPr>
        <p:grpSpPr>
          <a:xfrm>
            <a:off x="712613" y="3180186"/>
            <a:ext cx="2403614" cy="1005900"/>
            <a:chOff x="726450" y="3372825"/>
            <a:chExt cx="2403614" cy="1005900"/>
          </a:xfrm>
        </p:grpSpPr>
        <p:grpSp>
          <p:nvGrpSpPr>
            <p:cNvPr id="4043" name="Google Shape;4043;p67"/>
            <p:cNvGrpSpPr/>
            <p:nvPr/>
          </p:nvGrpSpPr>
          <p:grpSpPr>
            <a:xfrm>
              <a:off x="726450" y="3696000"/>
              <a:ext cx="2403614" cy="500898"/>
              <a:chOff x="726450" y="3696000"/>
              <a:chExt cx="2403614" cy="500898"/>
            </a:xfrm>
          </p:grpSpPr>
          <p:sp>
            <p:nvSpPr>
              <p:cNvPr id="4044" name="Google Shape;4044;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45" name="Google Shape;4045;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46" name="Google Shape;4046;p67"/>
            <p:cNvGrpSpPr/>
            <p:nvPr/>
          </p:nvGrpSpPr>
          <p:grpSpPr>
            <a:xfrm>
              <a:off x="1348050" y="3372825"/>
              <a:ext cx="1720425" cy="1005900"/>
              <a:chOff x="1348050" y="3372825"/>
              <a:chExt cx="1720425" cy="1005900"/>
            </a:xfrm>
          </p:grpSpPr>
          <p:sp>
            <p:nvSpPr>
              <p:cNvPr id="4047" name="Google Shape;4047;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48" name="Google Shape;4048;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49" name="Google Shape;4049;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0" name="Google Shape;4050;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1" name="Google Shape;4051;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52" name="Google Shape;4052;p67"/>
            <p:cNvGrpSpPr/>
            <p:nvPr/>
          </p:nvGrpSpPr>
          <p:grpSpPr>
            <a:xfrm>
              <a:off x="1455707" y="3731058"/>
              <a:ext cx="1491150" cy="417657"/>
              <a:chOff x="1455707" y="3731058"/>
              <a:chExt cx="1491150" cy="417657"/>
            </a:xfrm>
          </p:grpSpPr>
          <p:grpSp>
            <p:nvGrpSpPr>
              <p:cNvPr id="4053" name="Google Shape;4053;p67"/>
              <p:cNvGrpSpPr/>
              <p:nvPr/>
            </p:nvGrpSpPr>
            <p:grpSpPr>
              <a:xfrm>
                <a:off x="1472938" y="3745828"/>
                <a:ext cx="72126" cy="53788"/>
                <a:chOff x="1472938" y="3745828"/>
                <a:chExt cx="72126" cy="53788"/>
              </a:xfrm>
            </p:grpSpPr>
            <p:sp>
              <p:nvSpPr>
                <p:cNvPr id="4054" name="Google Shape;4054;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7"/>
              <p:cNvGrpSpPr/>
              <p:nvPr/>
            </p:nvGrpSpPr>
            <p:grpSpPr>
              <a:xfrm>
                <a:off x="1819181" y="4089633"/>
                <a:ext cx="72126" cy="53788"/>
                <a:chOff x="1819181" y="4089633"/>
                <a:chExt cx="72126" cy="53788"/>
              </a:xfrm>
            </p:grpSpPr>
            <p:sp>
              <p:nvSpPr>
                <p:cNvPr id="4057" name="Google Shape;4057;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7"/>
              <p:cNvGrpSpPr/>
              <p:nvPr/>
            </p:nvGrpSpPr>
            <p:grpSpPr>
              <a:xfrm>
                <a:off x="1455707" y="4084171"/>
                <a:ext cx="64321" cy="64544"/>
                <a:chOff x="1455707" y="4084171"/>
                <a:chExt cx="64321" cy="64544"/>
              </a:xfrm>
            </p:grpSpPr>
            <p:sp>
              <p:nvSpPr>
                <p:cNvPr id="4060" name="Google Shape;4060;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7"/>
              <p:cNvGrpSpPr/>
              <p:nvPr/>
            </p:nvGrpSpPr>
            <p:grpSpPr>
              <a:xfrm>
                <a:off x="1818610" y="3731058"/>
                <a:ext cx="64321" cy="64544"/>
                <a:chOff x="1818610" y="3731058"/>
                <a:chExt cx="64321" cy="64544"/>
              </a:xfrm>
            </p:grpSpPr>
            <p:sp>
              <p:nvSpPr>
                <p:cNvPr id="4063" name="Google Shape;4063;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7"/>
              <p:cNvGrpSpPr/>
              <p:nvPr/>
            </p:nvGrpSpPr>
            <p:grpSpPr>
              <a:xfrm>
                <a:off x="2172491" y="4089633"/>
                <a:ext cx="72126" cy="53788"/>
                <a:chOff x="2172491" y="4089633"/>
                <a:chExt cx="72126" cy="53788"/>
              </a:xfrm>
            </p:grpSpPr>
            <p:sp>
              <p:nvSpPr>
                <p:cNvPr id="4066" name="Google Shape;4066;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2171920" y="3731058"/>
                <a:ext cx="64321" cy="64544"/>
                <a:chOff x="2171920" y="3731058"/>
                <a:chExt cx="64321" cy="64544"/>
              </a:xfrm>
            </p:grpSpPr>
            <p:sp>
              <p:nvSpPr>
                <p:cNvPr id="4069" name="Google Shape;4069;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7"/>
              <p:cNvGrpSpPr/>
              <p:nvPr/>
            </p:nvGrpSpPr>
            <p:grpSpPr>
              <a:xfrm>
                <a:off x="2874730" y="3745828"/>
                <a:ext cx="72126" cy="53788"/>
                <a:chOff x="2874730" y="3745828"/>
                <a:chExt cx="72126" cy="53788"/>
              </a:xfrm>
            </p:grpSpPr>
            <p:sp>
              <p:nvSpPr>
                <p:cNvPr id="4072" name="Google Shape;4072;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7"/>
              <p:cNvGrpSpPr/>
              <p:nvPr/>
            </p:nvGrpSpPr>
            <p:grpSpPr>
              <a:xfrm>
                <a:off x="2878589" y="4081481"/>
                <a:ext cx="64321" cy="64544"/>
                <a:chOff x="2878589" y="4081481"/>
                <a:chExt cx="64321" cy="64544"/>
              </a:xfrm>
            </p:grpSpPr>
            <p:sp>
              <p:nvSpPr>
                <p:cNvPr id="4075" name="Google Shape;4075;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7"/>
              <p:cNvGrpSpPr/>
              <p:nvPr/>
            </p:nvGrpSpPr>
            <p:grpSpPr>
              <a:xfrm>
                <a:off x="2525796" y="4089633"/>
                <a:ext cx="72126" cy="53788"/>
                <a:chOff x="2525796" y="4089633"/>
                <a:chExt cx="72126" cy="53788"/>
              </a:xfrm>
            </p:grpSpPr>
            <p:sp>
              <p:nvSpPr>
                <p:cNvPr id="4078" name="Google Shape;4078;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7"/>
              <p:cNvGrpSpPr/>
              <p:nvPr/>
            </p:nvGrpSpPr>
            <p:grpSpPr>
              <a:xfrm>
                <a:off x="2525225" y="3731058"/>
                <a:ext cx="64321" cy="64544"/>
                <a:chOff x="2525225" y="3731058"/>
                <a:chExt cx="64321" cy="64544"/>
              </a:xfrm>
            </p:grpSpPr>
            <p:sp>
              <p:nvSpPr>
                <p:cNvPr id="4081" name="Google Shape;4081;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6"/>
        <p:cNvGrpSpPr/>
        <p:nvPr/>
      </p:nvGrpSpPr>
      <p:grpSpPr>
        <a:xfrm>
          <a:off x="0" y="0"/>
          <a:ext cx="0" cy="0"/>
          <a:chOff x="0" y="0"/>
          <a:chExt cx="0" cy="0"/>
        </a:xfrm>
      </p:grpSpPr>
      <p:grpSp>
        <p:nvGrpSpPr>
          <p:cNvPr id="4087" name="Google Shape;4087;p68"/>
          <p:cNvGrpSpPr/>
          <p:nvPr/>
        </p:nvGrpSpPr>
        <p:grpSpPr>
          <a:xfrm>
            <a:off x="5780153" y="1859606"/>
            <a:ext cx="671400" cy="674856"/>
            <a:chOff x="5780148" y="1859605"/>
            <a:chExt cx="671400" cy="674856"/>
          </a:xfrm>
        </p:grpSpPr>
        <p:sp>
          <p:nvSpPr>
            <p:cNvPr id="4088" name="Google Shape;4088;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8"/>
          <p:cNvGrpSpPr/>
          <p:nvPr/>
        </p:nvGrpSpPr>
        <p:grpSpPr>
          <a:xfrm>
            <a:off x="716996" y="971307"/>
            <a:ext cx="845921" cy="690752"/>
            <a:chOff x="732428" y="1198513"/>
            <a:chExt cx="845921" cy="690752"/>
          </a:xfrm>
        </p:grpSpPr>
        <p:grpSp>
          <p:nvGrpSpPr>
            <p:cNvPr id="4093" name="Google Shape;4093;p68"/>
            <p:cNvGrpSpPr/>
            <p:nvPr/>
          </p:nvGrpSpPr>
          <p:grpSpPr>
            <a:xfrm>
              <a:off x="823030" y="1198513"/>
              <a:ext cx="755319" cy="690752"/>
              <a:chOff x="823030" y="1198513"/>
              <a:chExt cx="755319" cy="690752"/>
            </a:xfrm>
          </p:grpSpPr>
          <p:sp>
            <p:nvSpPr>
              <p:cNvPr id="4094" name="Google Shape;4094;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8"/>
            <p:cNvGrpSpPr/>
            <p:nvPr/>
          </p:nvGrpSpPr>
          <p:grpSpPr>
            <a:xfrm>
              <a:off x="732428" y="1239937"/>
              <a:ext cx="739912" cy="607886"/>
              <a:chOff x="732428" y="1239937"/>
              <a:chExt cx="739912" cy="607886"/>
            </a:xfrm>
          </p:grpSpPr>
          <p:sp>
            <p:nvSpPr>
              <p:cNvPr id="4097" name="Google Shape;4097;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8"/>
            <p:cNvGrpSpPr/>
            <p:nvPr/>
          </p:nvGrpSpPr>
          <p:grpSpPr>
            <a:xfrm>
              <a:off x="732428" y="1277018"/>
              <a:ext cx="702832" cy="533758"/>
              <a:chOff x="732428" y="1277018"/>
              <a:chExt cx="702832" cy="533758"/>
            </a:xfrm>
          </p:grpSpPr>
          <p:sp>
            <p:nvSpPr>
              <p:cNvPr id="4100" name="Google Shape;4100;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8"/>
            <p:cNvGrpSpPr/>
            <p:nvPr/>
          </p:nvGrpSpPr>
          <p:grpSpPr>
            <a:xfrm>
              <a:off x="931170" y="1306653"/>
              <a:ext cx="647179" cy="474455"/>
              <a:chOff x="931170" y="1306653"/>
              <a:chExt cx="647179" cy="474455"/>
            </a:xfrm>
          </p:grpSpPr>
          <p:sp>
            <p:nvSpPr>
              <p:cNvPr id="4103" name="Google Shape;4103;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5" name="Google Shape;4105;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8"/>
          <p:cNvGrpSpPr/>
          <p:nvPr/>
        </p:nvGrpSpPr>
        <p:grpSpPr>
          <a:xfrm>
            <a:off x="3948605" y="971313"/>
            <a:ext cx="634656" cy="699982"/>
            <a:chOff x="5985650" y="2860025"/>
            <a:chExt cx="1396075" cy="1539775"/>
          </a:xfrm>
        </p:grpSpPr>
        <p:sp>
          <p:nvSpPr>
            <p:cNvPr id="4107" name="Google Shape;4107;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68"/>
          <p:cNvGrpSpPr/>
          <p:nvPr/>
        </p:nvGrpSpPr>
        <p:grpSpPr>
          <a:xfrm>
            <a:off x="4704254" y="971307"/>
            <a:ext cx="725845" cy="699975"/>
            <a:chOff x="4249973" y="1201875"/>
            <a:chExt cx="1958568" cy="1888762"/>
          </a:xfrm>
        </p:grpSpPr>
        <p:sp>
          <p:nvSpPr>
            <p:cNvPr id="4140" name="Google Shape;4140;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8"/>
            <p:cNvGrpSpPr/>
            <p:nvPr/>
          </p:nvGrpSpPr>
          <p:grpSpPr>
            <a:xfrm>
              <a:off x="5853086" y="1789142"/>
              <a:ext cx="355454" cy="1048099"/>
              <a:chOff x="5576108" y="2016725"/>
              <a:chExt cx="565200" cy="1666560"/>
            </a:xfrm>
          </p:grpSpPr>
          <p:sp>
            <p:nvSpPr>
              <p:cNvPr id="4142" name="Google Shape;4142;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43" name="Google Shape;4143;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8"/>
            <p:cNvGrpSpPr/>
            <p:nvPr/>
          </p:nvGrpSpPr>
          <p:grpSpPr>
            <a:xfrm>
              <a:off x="4869455" y="2691676"/>
              <a:ext cx="1013897" cy="398961"/>
              <a:chOff x="4012057" y="3451825"/>
              <a:chExt cx="1612175" cy="634379"/>
            </a:xfrm>
          </p:grpSpPr>
          <p:sp>
            <p:nvSpPr>
              <p:cNvPr id="4145" name="Google Shape;4145;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46" name="Google Shape;4146;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8"/>
            <p:cNvGrpSpPr/>
            <p:nvPr/>
          </p:nvGrpSpPr>
          <p:grpSpPr>
            <a:xfrm>
              <a:off x="4276937" y="2155961"/>
              <a:ext cx="651965" cy="891358"/>
              <a:chOff x="3069908" y="2599997"/>
              <a:chExt cx="1036675" cy="1417328"/>
            </a:xfrm>
          </p:grpSpPr>
          <p:sp>
            <p:nvSpPr>
              <p:cNvPr id="4148" name="Google Shape;4148;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49" name="Google Shape;4149;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8"/>
            <p:cNvGrpSpPr/>
            <p:nvPr/>
          </p:nvGrpSpPr>
          <p:grpSpPr>
            <a:xfrm>
              <a:off x="5054918" y="1201875"/>
              <a:ext cx="999548" cy="602711"/>
              <a:chOff x="4306958" y="1082925"/>
              <a:chExt cx="1589359" cy="958358"/>
            </a:xfrm>
          </p:grpSpPr>
          <p:sp>
            <p:nvSpPr>
              <p:cNvPr id="4151" name="Google Shape;4151;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2" name="Google Shape;4152;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8"/>
            <p:cNvGrpSpPr/>
            <p:nvPr/>
          </p:nvGrpSpPr>
          <p:grpSpPr>
            <a:xfrm>
              <a:off x="4249973" y="1303451"/>
              <a:ext cx="799317" cy="841334"/>
              <a:chOff x="3027033" y="1244439"/>
              <a:chExt cx="1270977" cy="1337786"/>
            </a:xfrm>
          </p:grpSpPr>
          <p:sp>
            <p:nvSpPr>
              <p:cNvPr id="4154" name="Google Shape;4154;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5" name="Google Shape;4155;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6" name="Google Shape;4156;p68"/>
          <p:cNvGrpSpPr/>
          <p:nvPr/>
        </p:nvGrpSpPr>
        <p:grpSpPr>
          <a:xfrm>
            <a:off x="4057119" y="1858087"/>
            <a:ext cx="750769" cy="683784"/>
            <a:chOff x="4204684" y="2104422"/>
            <a:chExt cx="699822" cy="637382"/>
          </a:xfrm>
        </p:grpSpPr>
        <p:grpSp>
          <p:nvGrpSpPr>
            <p:cNvPr id="4157" name="Google Shape;4157;p68"/>
            <p:cNvGrpSpPr/>
            <p:nvPr/>
          </p:nvGrpSpPr>
          <p:grpSpPr>
            <a:xfrm>
              <a:off x="4204684" y="2430067"/>
              <a:ext cx="342957" cy="311738"/>
              <a:chOff x="4204684" y="2430067"/>
              <a:chExt cx="342957" cy="311738"/>
            </a:xfrm>
          </p:grpSpPr>
          <p:sp>
            <p:nvSpPr>
              <p:cNvPr id="4158" name="Google Shape;4158;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4561586" y="2430067"/>
              <a:ext cx="342920" cy="311738"/>
              <a:chOff x="4561586" y="2430067"/>
              <a:chExt cx="342920" cy="311738"/>
            </a:xfrm>
          </p:grpSpPr>
          <p:sp>
            <p:nvSpPr>
              <p:cNvPr id="4161" name="Google Shape;4161;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8"/>
            <p:cNvGrpSpPr/>
            <p:nvPr/>
          </p:nvGrpSpPr>
          <p:grpSpPr>
            <a:xfrm>
              <a:off x="4561586" y="2104422"/>
              <a:ext cx="342920" cy="311738"/>
              <a:chOff x="4561586" y="2104422"/>
              <a:chExt cx="342920" cy="311738"/>
            </a:xfrm>
          </p:grpSpPr>
          <p:sp>
            <p:nvSpPr>
              <p:cNvPr id="4164" name="Google Shape;4164;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8"/>
            <p:cNvGrpSpPr/>
            <p:nvPr/>
          </p:nvGrpSpPr>
          <p:grpSpPr>
            <a:xfrm>
              <a:off x="4204684" y="2104422"/>
              <a:ext cx="342957" cy="311664"/>
              <a:chOff x="4204684" y="2104422"/>
              <a:chExt cx="342957" cy="311664"/>
            </a:xfrm>
          </p:grpSpPr>
          <p:sp>
            <p:nvSpPr>
              <p:cNvPr id="4167" name="Google Shape;4167;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5521552" y="971301"/>
            <a:ext cx="660591" cy="688867"/>
            <a:chOff x="5830645" y="1267368"/>
            <a:chExt cx="530340" cy="553040"/>
          </a:xfrm>
        </p:grpSpPr>
        <p:sp>
          <p:nvSpPr>
            <p:cNvPr id="4170" name="Google Shape;4170;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8"/>
            <p:cNvGrpSpPr/>
            <p:nvPr/>
          </p:nvGrpSpPr>
          <p:grpSpPr>
            <a:xfrm>
              <a:off x="5830645" y="1267368"/>
              <a:ext cx="259743" cy="269909"/>
              <a:chOff x="5830645" y="1267368"/>
              <a:chExt cx="259743" cy="269909"/>
            </a:xfrm>
          </p:grpSpPr>
          <p:sp>
            <p:nvSpPr>
              <p:cNvPr id="4172" name="Google Shape;4172;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8"/>
            <p:cNvGrpSpPr/>
            <p:nvPr/>
          </p:nvGrpSpPr>
          <p:grpSpPr>
            <a:xfrm>
              <a:off x="6101293" y="1267368"/>
              <a:ext cx="259692" cy="269909"/>
              <a:chOff x="6101293" y="1267368"/>
              <a:chExt cx="259692" cy="269909"/>
            </a:xfrm>
          </p:grpSpPr>
          <p:sp>
            <p:nvSpPr>
              <p:cNvPr id="4175" name="Google Shape;4175;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5830645" y="1550500"/>
              <a:ext cx="259692" cy="269909"/>
              <a:chOff x="5830645" y="1550500"/>
              <a:chExt cx="259692" cy="269909"/>
            </a:xfrm>
          </p:grpSpPr>
          <p:sp>
            <p:nvSpPr>
              <p:cNvPr id="4178" name="Google Shape;4178;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8"/>
            <p:cNvGrpSpPr/>
            <p:nvPr/>
          </p:nvGrpSpPr>
          <p:grpSpPr>
            <a:xfrm>
              <a:off x="6101293" y="1550500"/>
              <a:ext cx="259692" cy="269909"/>
              <a:chOff x="6101293" y="1550500"/>
              <a:chExt cx="259692" cy="269909"/>
            </a:xfrm>
          </p:grpSpPr>
          <p:sp>
            <p:nvSpPr>
              <p:cNvPr id="4181" name="Google Shape;4181;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68"/>
          <p:cNvGrpSpPr/>
          <p:nvPr/>
        </p:nvGrpSpPr>
        <p:grpSpPr>
          <a:xfrm>
            <a:off x="723705" y="1861761"/>
            <a:ext cx="697154" cy="679574"/>
            <a:chOff x="2679875" y="2361475"/>
            <a:chExt cx="780425" cy="760575"/>
          </a:xfrm>
        </p:grpSpPr>
        <p:sp>
          <p:nvSpPr>
            <p:cNvPr id="4184" name="Google Shape;4184;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8"/>
          <p:cNvGrpSpPr/>
          <p:nvPr/>
        </p:nvGrpSpPr>
        <p:grpSpPr>
          <a:xfrm>
            <a:off x="3122864" y="971353"/>
            <a:ext cx="735829" cy="684547"/>
            <a:chOff x="3351965" y="1148808"/>
            <a:chExt cx="750770" cy="698375"/>
          </a:xfrm>
        </p:grpSpPr>
        <p:grpSp>
          <p:nvGrpSpPr>
            <p:cNvPr id="4191" name="Google Shape;4191;p68"/>
            <p:cNvGrpSpPr/>
            <p:nvPr/>
          </p:nvGrpSpPr>
          <p:grpSpPr>
            <a:xfrm>
              <a:off x="3586796" y="1148808"/>
              <a:ext cx="294857" cy="286830"/>
              <a:chOff x="3750225" y="1774000"/>
              <a:chExt cx="149575" cy="145525"/>
            </a:xfrm>
          </p:grpSpPr>
          <p:sp>
            <p:nvSpPr>
              <p:cNvPr id="4192" name="Google Shape;4192;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8"/>
            <p:cNvGrpSpPr/>
            <p:nvPr/>
          </p:nvGrpSpPr>
          <p:grpSpPr>
            <a:xfrm>
              <a:off x="3779245" y="1375768"/>
              <a:ext cx="323490" cy="286978"/>
              <a:chOff x="3847850" y="1889150"/>
              <a:chExt cx="164100" cy="145600"/>
            </a:xfrm>
          </p:grpSpPr>
          <p:sp>
            <p:nvSpPr>
              <p:cNvPr id="4195" name="Google Shape;4195;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8"/>
            <p:cNvGrpSpPr/>
            <p:nvPr/>
          </p:nvGrpSpPr>
          <p:grpSpPr>
            <a:xfrm>
              <a:off x="3351965" y="1330435"/>
              <a:ext cx="295449" cy="285401"/>
              <a:chOff x="3631100" y="1866150"/>
              <a:chExt cx="149875" cy="144800"/>
            </a:xfrm>
          </p:grpSpPr>
          <p:sp>
            <p:nvSpPr>
              <p:cNvPr id="4198" name="Google Shape;4198;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8"/>
            <p:cNvGrpSpPr/>
            <p:nvPr/>
          </p:nvGrpSpPr>
          <p:grpSpPr>
            <a:xfrm>
              <a:off x="3548208" y="1560352"/>
              <a:ext cx="294808" cy="286830"/>
              <a:chOff x="3730650" y="1982800"/>
              <a:chExt cx="149550" cy="145525"/>
            </a:xfrm>
          </p:grpSpPr>
          <p:sp>
            <p:nvSpPr>
              <p:cNvPr id="4201" name="Google Shape;4201;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3" name="Google Shape;4203;p68"/>
          <p:cNvGrpSpPr/>
          <p:nvPr/>
        </p:nvGrpSpPr>
        <p:grpSpPr>
          <a:xfrm>
            <a:off x="7624517" y="971307"/>
            <a:ext cx="804565" cy="677795"/>
            <a:chOff x="7636443" y="1204988"/>
            <a:chExt cx="804565" cy="677795"/>
          </a:xfrm>
        </p:grpSpPr>
        <p:grpSp>
          <p:nvGrpSpPr>
            <p:cNvPr id="4204" name="Google Shape;4204;p68"/>
            <p:cNvGrpSpPr/>
            <p:nvPr/>
          </p:nvGrpSpPr>
          <p:grpSpPr>
            <a:xfrm>
              <a:off x="7636443" y="1509705"/>
              <a:ext cx="804565" cy="373078"/>
              <a:chOff x="7636443" y="1509705"/>
              <a:chExt cx="804565" cy="373078"/>
            </a:xfrm>
          </p:grpSpPr>
          <p:sp>
            <p:nvSpPr>
              <p:cNvPr id="4205" name="Google Shape;4205;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7636443" y="1408133"/>
              <a:ext cx="804565" cy="373078"/>
              <a:chOff x="7636443" y="1408133"/>
              <a:chExt cx="804565" cy="373078"/>
            </a:xfrm>
          </p:grpSpPr>
          <p:sp>
            <p:nvSpPr>
              <p:cNvPr id="4208" name="Google Shape;4208;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8"/>
            <p:cNvGrpSpPr/>
            <p:nvPr/>
          </p:nvGrpSpPr>
          <p:grpSpPr>
            <a:xfrm>
              <a:off x="7636443" y="1306560"/>
              <a:ext cx="804565" cy="373078"/>
              <a:chOff x="7636443" y="1306560"/>
              <a:chExt cx="804565" cy="373078"/>
            </a:xfrm>
          </p:grpSpPr>
          <p:sp>
            <p:nvSpPr>
              <p:cNvPr id="4211" name="Google Shape;4211;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8"/>
            <p:cNvGrpSpPr/>
            <p:nvPr/>
          </p:nvGrpSpPr>
          <p:grpSpPr>
            <a:xfrm>
              <a:off x="7636443" y="1204988"/>
              <a:ext cx="804565" cy="373078"/>
              <a:chOff x="7636443" y="1204988"/>
              <a:chExt cx="804565" cy="373078"/>
            </a:xfrm>
          </p:grpSpPr>
          <p:sp>
            <p:nvSpPr>
              <p:cNvPr id="4214" name="Google Shape;4214;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68"/>
          <p:cNvGrpSpPr/>
          <p:nvPr/>
        </p:nvGrpSpPr>
        <p:grpSpPr>
          <a:xfrm>
            <a:off x="4963363" y="1878721"/>
            <a:ext cx="661339" cy="661188"/>
            <a:chOff x="3990000" y="975400"/>
            <a:chExt cx="3934200" cy="3933300"/>
          </a:xfrm>
        </p:grpSpPr>
        <p:sp>
          <p:nvSpPr>
            <p:cNvPr id="4217" name="Google Shape;4217;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8"/>
          <p:cNvGrpSpPr/>
          <p:nvPr/>
        </p:nvGrpSpPr>
        <p:grpSpPr>
          <a:xfrm>
            <a:off x="6607011" y="1857359"/>
            <a:ext cx="868881" cy="684241"/>
            <a:chOff x="6598259" y="2078634"/>
            <a:chExt cx="868881" cy="684241"/>
          </a:xfrm>
        </p:grpSpPr>
        <p:sp>
          <p:nvSpPr>
            <p:cNvPr id="4222" name="Google Shape;4222;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68"/>
            <p:cNvGrpSpPr/>
            <p:nvPr/>
          </p:nvGrpSpPr>
          <p:grpSpPr>
            <a:xfrm>
              <a:off x="6808175" y="2078634"/>
              <a:ext cx="452229" cy="684241"/>
              <a:chOff x="6808175" y="2078634"/>
              <a:chExt cx="452229" cy="684241"/>
            </a:xfrm>
          </p:grpSpPr>
          <p:sp>
            <p:nvSpPr>
              <p:cNvPr id="4229" name="Google Shape;4229;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5" name="Google Shape;4235;p68"/>
              <p:cNvGrpSpPr/>
              <p:nvPr/>
            </p:nvGrpSpPr>
            <p:grpSpPr>
              <a:xfrm>
                <a:off x="6821586" y="2078634"/>
                <a:ext cx="426871" cy="684241"/>
                <a:chOff x="6821586" y="2078634"/>
                <a:chExt cx="426871" cy="684241"/>
              </a:xfrm>
            </p:grpSpPr>
            <p:grpSp>
              <p:nvGrpSpPr>
                <p:cNvPr id="4236" name="Google Shape;4236;p68"/>
                <p:cNvGrpSpPr/>
                <p:nvPr/>
              </p:nvGrpSpPr>
              <p:grpSpPr>
                <a:xfrm>
                  <a:off x="6821586" y="2078634"/>
                  <a:ext cx="426871" cy="684241"/>
                  <a:chOff x="6821586" y="2078634"/>
                  <a:chExt cx="426871" cy="684241"/>
                </a:xfrm>
              </p:grpSpPr>
              <p:sp>
                <p:nvSpPr>
                  <p:cNvPr id="4237" name="Google Shape;4237;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62" name="Google Shape;4262;p68"/>
          <p:cNvGrpSpPr/>
          <p:nvPr/>
        </p:nvGrpSpPr>
        <p:grpSpPr>
          <a:xfrm>
            <a:off x="716994" y="3531369"/>
            <a:ext cx="1340789" cy="640830"/>
            <a:chOff x="238125" y="1151100"/>
            <a:chExt cx="7139450" cy="3412300"/>
          </a:xfrm>
        </p:grpSpPr>
        <p:sp>
          <p:nvSpPr>
            <p:cNvPr id="4263" name="Google Shape;4263;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8"/>
          <p:cNvGrpSpPr/>
          <p:nvPr/>
        </p:nvGrpSpPr>
        <p:grpSpPr>
          <a:xfrm>
            <a:off x="5584217" y="2734650"/>
            <a:ext cx="985357" cy="585764"/>
            <a:chOff x="5145061" y="2881789"/>
            <a:chExt cx="1107641" cy="658458"/>
          </a:xfrm>
        </p:grpSpPr>
        <p:grpSp>
          <p:nvGrpSpPr>
            <p:cNvPr id="4276" name="Google Shape;4276;p68"/>
            <p:cNvGrpSpPr/>
            <p:nvPr/>
          </p:nvGrpSpPr>
          <p:grpSpPr>
            <a:xfrm>
              <a:off x="5722989" y="3244587"/>
              <a:ext cx="529713" cy="295659"/>
              <a:chOff x="5722989" y="3244587"/>
              <a:chExt cx="529713" cy="295659"/>
            </a:xfrm>
          </p:grpSpPr>
          <p:sp>
            <p:nvSpPr>
              <p:cNvPr id="4277" name="Google Shape;4277;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78" name="Google Shape;4278;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79" name="Google Shape;4279;p68"/>
            <p:cNvGrpSpPr/>
            <p:nvPr/>
          </p:nvGrpSpPr>
          <p:grpSpPr>
            <a:xfrm>
              <a:off x="5145061" y="3244587"/>
              <a:ext cx="536807" cy="295659"/>
              <a:chOff x="5145061" y="3244587"/>
              <a:chExt cx="536807" cy="295659"/>
            </a:xfrm>
          </p:grpSpPr>
          <p:sp>
            <p:nvSpPr>
              <p:cNvPr id="4280" name="Google Shape;4280;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81" name="Google Shape;4281;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82" name="Google Shape;4282;p68"/>
            <p:cNvGrpSpPr/>
            <p:nvPr/>
          </p:nvGrpSpPr>
          <p:grpSpPr>
            <a:xfrm>
              <a:off x="5341327" y="2898245"/>
              <a:ext cx="532309" cy="614891"/>
              <a:chOff x="5341327" y="2898245"/>
              <a:chExt cx="532309" cy="614891"/>
            </a:xfrm>
          </p:grpSpPr>
          <p:sp>
            <p:nvSpPr>
              <p:cNvPr id="4283" name="Google Shape;4283;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84" name="Google Shape;4284;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85" name="Google Shape;4285;p68"/>
            <p:cNvGrpSpPr/>
            <p:nvPr/>
          </p:nvGrpSpPr>
          <p:grpSpPr>
            <a:xfrm>
              <a:off x="5532290" y="2881789"/>
              <a:ext cx="620516" cy="305456"/>
              <a:chOff x="5532290" y="2881789"/>
              <a:chExt cx="620516" cy="305456"/>
            </a:xfrm>
          </p:grpSpPr>
          <p:sp>
            <p:nvSpPr>
              <p:cNvPr id="4286" name="Google Shape;4286;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87" name="Google Shape;4287;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288" name="Google Shape;4288;p68"/>
          <p:cNvGrpSpPr/>
          <p:nvPr/>
        </p:nvGrpSpPr>
        <p:grpSpPr>
          <a:xfrm>
            <a:off x="8163140" y="3526708"/>
            <a:ext cx="269068" cy="645491"/>
            <a:chOff x="7026852" y="3311869"/>
            <a:chExt cx="434331" cy="1041954"/>
          </a:xfrm>
        </p:grpSpPr>
        <p:sp>
          <p:nvSpPr>
            <p:cNvPr id="4289" name="Google Shape;4289;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6179721" y="3565945"/>
            <a:ext cx="293882" cy="293836"/>
            <a:chOff x="4873519" y="3311869"/>
            <a:chExt cx="499374" cy="499296"/>
          </a:xfrm>
        </p:grpSpPr>
        <p:sp>
          <p:nvSpPr>
            <p:cNvPr id="4293" name="Google Shape;4293;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8"/>
          <p:cNvGrpSpPr/>
          <p:nvPr/>
        </p:nvGrpSpPr>
        <p:grpSpPr>
          <a:xfrm>
            <a:off x="6179721" y="3878317"/>
            <a:ext cx="293882" cy="293882"/>
            <a:chOff x="4873519" y="3875839"/>
            <a:chExt cx="499374" cy="499374"/>
          </a:xfrm>
        </p:grpSpPr>
        <p:sp>
          <p:nvSpPr>
            <p:cNvPr id="4296" name="Google Shape;4296;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8"/>
          <p:cNvGrpSpPr/>
          <p:nvPr/>
        </p:nvGrpSpPr>
        <p:grpSpPr>
          <a:xfrm>
            <a:off x="2410248" y="1850269"/>
            <a:ext cx="698104" cy="698208"/>
            <a:chOff x="2565073" y="2075876"/>
            <a:chExt cx="672482" cy="672518"/>
          </a:xfrm>
        </p:grpSpPr>
        <p:sp>
          <p:nvSpPr>
            <p:cNvPr id="4299" name="Google Shape;4299;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5633660" y="3534870"/>
            <a:ext cx="438354" cy="637329"/>
            <a:chOff x="1697726" y="3244179"/>
            <a:chExt cx="788124" cy="1146069"/>
          </a:xfrm>
        </p:grpSpPr>
        <p:sp>
          <p:nvSpPr>
            <p:cNvPr id="4306" name="Google Shape;4306;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68"/>
          <p:cNvGrpSpPr/>
          <p:nvPr/>
        </p:nvGrpSpPr>
        <p:grpSpPr>
          <a:xfrm>
            <a:off x="7634874" y="1863232"/>
            <a:ext cx="799565" cy="670282"/>
            <a:chOff x="7617850" y="2063282"/>
            <a:chExt cx="799565" cy="670282"/>
          </a:xfrm>
        </p:grpSpPr>
        <p:cxnSp>
          <p:nvCxnSpPr>
            <p:cNvPr id="4310" name="Google Shape;4310;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11" name="Google Shape;4311;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12" name="Google Shape;4312;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13" name="Google Shape;4313;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14" name="Google Shape;4314;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15" name="Google Shape;4315;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16" name="Google Shape;4316;p68"/>
            <p:cNvGrpSpPr/>
            <p:nvPr/>
          </p:nvGrpSpPr>
          <p:grpSpPr>
            <a:xfrm>
              <a:off x="7734309" y="2063282"/>
              <a:ext cx="570957" cy="620095"/>
              <a:chOff x="7734309" y="2063282"/>
              <a:chExt cx="570957" cy="620095"/>
            </a:xfrm>
          </p:grpSpPr>
          <p:grpSp>
            <p:nvGrpSpPr>
              <p:cNvPr id="4317" name="Google Shape;4317;p68"/>
              <p:cNvGrpSpPr/>
              <p:nvPr/>
            </p:nvGrpSpPr>
            <p:grpSpPr>
              <a:xfrm>
                <a:off x="8031573" y="2063282"/>
                <a:ext cx="273693" cy="620095"/>
                <a:chOff x="8031573" y="2063282"/>
                <a:chExt cx="273693" cy="620095"/>
              </a:xfrm>
            </p:grpSpPr>
            <p:sp>
              <p:nvSpPr>
                <p:cNvPr id="4318" name="Google Shape;4318;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flipH="1">
                <a:off x="7734309" y="2063282"/>
                <a:ext cx="273693" cy="620095"/>
                <a:chOff x="8031573" y="2063282"/>
                <a:chExt cx="273693" cy="620095"/>
              </a:xfrm>
            </p:grpSpPr>
            <p:sp>
              <p:nvSpPr>
                <p:cNvPr id="4323" name="Google Shape;4323;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27" name="Google Shape;4327;p6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7821480" y="2716716"/>
            <a:ext cx="602567" cy="601884"/>
            <a:chOff x="1186975" y="238125"/>
            <a:chExt cx="5244275" cy="5238325"/>
          </a:xfrm>
        </p:grpSpPr>
        <p:sp>
          <p:nvSpPr>
            <p:cNvPr id="4330" name="Google Shape;4330;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68"/>
          <p:cNvGrpSpPr/>
          <p:nvPr/>
        </p:nvGrpSpPr>
        <p:grpSpPr>
          <a:xfrm>
            <a:off x="3264218" y="1856199"/>
            <a:ext cx="651848" cy="687338"/>
            <a:chOff x="3400515" y="2056248"/>
            <a:chExt cx="698134" cy="735987"/>
          </a:xfrm>
        </p:grpSpPr>
        <p:grpSp>
          <p:nvGrpSpPr>
            <p:cNvPr id="4335" name="Google Shape;4335;p68"/>
            <p:cNvGrpSpPr/>
            <p:nvPr/>
          </p:nvGrpSpPr>
          <p:grpSpPr>
            <a:xfrm>
              <a:off x="3400515" y="2283913"/>
              <a:ext cx="312919" cy="219900"/>
              <a:chOff x="3400515" y="2283913"/>
              <a:chExt cx="312919" cy="219900"/>
            </a:xfrm>
          </p:grpSpPr>
          <p:sp>
            <p:nvSpPr>
              <p:cNvPr id="4336" name="Google Shape;4336;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37" name="Google Shape;4337;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38" name="Google Shape;4338;p68"/>
            <p:cNvGrpSpPr/>
            <p:nvPr/>
          </p:nvGrpSpPr>
          <p:grpSpPr>
            <a:xfrm>
              <a:off x="3547823" y="2461089"/>
              <a:ext cx="219900" cy="331146"/>
              <a:chOff x="3547823" y="2461089"/>
              <a:chExt cx="219900" cy="331146"/>
            </a:xfrm>
          </p:grpSpPr>
          <p:sp>
            <p:nvSpPr>
              <p:cNvPr id="4339" name="Google Shape;4339;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40" name="Google Shape;4340;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41" name="Google Shape;4341;p68"/>
            <p:cNvGrpSpPr/>
            <p:nvPr/>
          </p:nvGrpSpPr>
          <p:grpSpPr>
            <a:xfrm>
              <a:off x="3734138" y="2461089"/>
              <a:ext cx="219900" cy="331146"/>
              <a:chOff x="3734138" y="2461089"/>
              <a:chExt cx="219900" cy="331146"/>
            </a:xfrm>
          </p:grpSpPr>
          <p:sp>
            <p:nvSpPr>
              <p:cNvPr id="4342" name="Google Shape;4342;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43" name="Google Shape;4343;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44" name="Google Shape;4344;p68"/>
            <p:cNvGrpSpPr/>
            <p:nvPr/>
          </p:nvGrpSpPr>
          <p:grpSpPr>
            <a:xfrm>
              <a:off x="3787560" y="2281742"/>
              <a:ext cx="311089" cy="219900"/>
              <a:chOff x="3787560" y="2281742"/>
              <a:chExt cx="311089" cy="219900"/>
            </a:xfrm>
          </p:grpSpPr>
          <p:sp>
            <p:nvSpPr>
              <p:cNvPr id="4345" name="Google Shape;4345;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46" name="Google Shape;4346;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47" name="Google Shape;4347;p68"/>
            <p:cNvGrpSpPr/>
            <p:nvPr/>
          </p:nvGrpSpPr>
          <p:grpSpPr>
            <a:xfrm>
              <a:off x="3637290" y="2056248"/>
              <a:ext cx="219900" cy="330736"/>
              <a:chOff x="3637290" y="2056248"/>
              <a:chExt cx="219900" cy="330736"/>
            </a:xfrm>
          </p:grpSpPr>
          <p:sp>
            <p:nvSpPr>
              <p:cNvPr id="4348" name="Google Shape;4348;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49" name="Google Shape;4349;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50" name="Google Shape;4350;p68"/>
          <p:cNvGrpSpPr/>
          <p:nvPr/>
        </p:nvGrpSpPr>
        <p:grpSpPr>
          <a:xfrm>
            <a:off x="2555923" y="2726206"/>
            <a:ext cx="1268144" cy="592394"/>
            <a:chOff x="238125" y="1188750"/>
            <a:chExt cx="7140450" cy="3335550"/>
          </a:xfrm>
        </p:grpSpPr>
        <p:sp>
          <p:nvSpPr>
            <p:cNvPr id="4351" name="Google Shape;4351;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8"/>
          <p:cNvGrpSpPr/>
          <p:nvPr/>
        </p:nvGrpSpPr>
        <p:grpSpPr>
          <a:xfrm>
            <a:off x="6663824" y="2728360"/>
            <a:ext cx="1053944" cy="590147"/>
            <a:chOff x="238125" y="1335475"/>
            <a:chExt cx="5418735" cy="3034175"/>
          </a:xfrm>
        </p:grpSpPr>
        <p:sp>
          <p:nvSpPr>
            <p:cNvPr id="4357" name="Google Shape;4357;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4094633" y="3533260"/>
            <a:ext cx="1268207" cy="638939"/>
            <a:chOff x="3967651" y="3645904"/>
            <a:chExt cx="1479304" cy="745292"/>
          </a:xfrm>
        </p:grpSpPr>
        <p:grpSp>
          <p:nvGrpSpPr>
            <p:cNvPr id="4361" name="Google Shape;4361;p68"/>
            <p:cNvGrpSpPr/>
            <p:nvPr/>
          </p:nvGrpSpPr>
          <p:grpSpPr>
            <a:xfrm>
              <a:off x="3967651" y="4009026"/>
              <a:ext cx="1479304" cy="382170"/>
              <a:chOff x="3967651" y="4009026"/>
              <a:chExt cx="1479304" cy="382170"/>
            </a:xfrm>
          </p:grpSpPr>
          <p:grpSp>
            <p:nvGrpSpPr>
              <p:cNvPr id="4362" name="Google Shape;4362;p68"/>
              <p:cNvGrpSpPr/>
              <p:nvPr/>
            </p:nvGrpSpPr>
            <p:grpSpPr>
              <a:xfrm>
                <a:off x="4892216" y="4195630"/>
                <a:ext cx="554739" cy="195566"/>
                <a:chOff x="3604375" y="4892160"/>
                <a:chExt cx="1651500" cy="582215"/>
              </a:xfrm>
            </p:grpSpPr>
            <p:sp>
              <p:nvSpPr>
                <p:cNvPr id="4363" name="Google Shape;4363;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3967651" y="4146303"/>
                <a:ext cx="579402" cy="244893"/>
                <a:chOff x="851875" y="4745310"/>
                <a:chExt cx="1724925" cy="729065"/>
              </a:xfrm>
            </p:grpSpPr>
            <p:sp>
              <p:nvSpPr>
                <p:cNvPr id="4366" name="Google Shape;4366;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8"/>
              <p:cNvGrpSpPr/>
              <p:nvPr/>
            </p:nvGrpSpPr>
            <p:grpSpPr>
              <a:xfrm>
                <a:off x="4460753" y="4009026"/>
                <a:ext cx="493110" cy="382170"/>
                <a:chOff x="2319875" y="4336625"/>
                <a:chExt cx="1468025" cy="1137750"/>
              </a:xfrm>
            </p:grpSpPr>
            <p:sp>
              <p:nvSpPr>
                <p:cNvPr id="4369" name="Google Shape;4369;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1" name="Google Shape;4371;p68"/>
            <p:cNvGrpSpPr/>
            <p:nvPr/>
          </p:nvGrpSpPr>
          <p:grpSpPr>
            <a:xfrm>
              <a:off x="4479443" y="3645904"/>
              <a:ext cx="455965" cy="388789"/>
              <a:chOff x="2957425" y="238100"/>
              <a:chExt cx="1910200" cy="1628775"/>
            </a:xfrm>
          </p:grpSpPr>
          <p:sp>
            <p:nvSpPr>
              <p:cNvPr id="4372" name="Google Shape;4372;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68"/>
          <p:cNvGrpSpPr/>
          <p:nvPr/>
        </p:nvGrpSpPr>
        <p:grpSpPr>
          <a:xfrm>
            <a:off x="2480746" y="3534460"/>
            <a:ext cx="1243128" cy="637739"/>
            <a:chOff x="2496310" y="3693351"/>
            <a:chExt cx="1342906" cy="688926"/>
          </a:xfrm>
        </p:grpSpPr>
        <p:grpSp>
          <p:nvGrpSpPr>
            <p:cNvPr id="4383" name="Google Shape;4383;p68"/>
            <p:cNvGrpSpPr/>
            <p:nvPr/>
          </p:nvGrpSpPr>
          <p:grpSpPr>
            <a:xfrm>
              <a:off x="2496310" y="3693351"/>
              <a:ext cx="1342906" cy="688875"/>
              <a:chOff x="2496310" y="3693351"/>
              <a:chExt cx="1342906" cy="688875"/>
            </a:xfrm>
          </p:grpSpPr>
          <p:sp>
            <p:nvSpPr>
              <p:cNvPr id="4384" name="Google Shape;4384;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0" name="Google Shape;4390;p68"/>
              <p:cNvCxnSpPr>
                <a:stCxn id="438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391" name="Google Shape;4391;p68"/>
              <p:cNvCxnSpPr>
                <a:stCxn id="438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392" name="Google Shape;4392;p68"/>
              <p:cNvCxnSpPr>
                <a:stCxn id="438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93" name="Google Shape;4393;p68"/>
              <p:cNvCxnSpPr>
                <a:stCxn id="438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94" name="Google Shape;4394;p68"/>
              <p:cNvCxnSpPr>
                <a:stCxn id="438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95" name="Google Shape;4395;p68"/>
            <p:cNvGrpSpPr/>
            <p:nvPr/>
          </p:nvGrpSpPr>
          <p:grpSpPr>
            <a:xfrm>
              <a:off x="2675275" y="3930557"/>
              <a:ext cx="1003306" cy="451719"/>
              <a:chOff x="2675275" y="4174282"/>
              <a:chExt cx="1003306" cy="451719"/>
            </a:xfrm>
          </p:grpSpPr>
          <p:sp>
            <p:nvSpPr>
              <p:cNvPr id="4396" name="Google Shape;4396;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9" name="Google Shape;4399;p68"/>
          <p:cNvGrpSpPr/>
          <p:nvPr/>
        </p:nvGrpSpPr>
        <p:grpSpPr>
          <a:xfrm>
            <a:off x="1654417" y="971307"/>
            <a:ext cx="574511" cy="874709"/>
            <a:chOff x="1715404" y="1112080"/>
            <a:chExt cx="642270" cy="977984"/>
          </a:xfrm>
        </p:grpSpPr>
        <p:grpSp>
          <p:nvGrpSpPr>
            <p:cNvPr id="4400" name="Google Shape;4400;p68"/>
            <p:cNvGrpSpPr/>
            <p:nvPr/>
          </p:nvGrpSpPr>
          <p:grpSpPr>
            <a:xfrm>
              <a:off x="1715404" y="1112080"/>
              <a:ext cx="642270" cy="977984"/>
              <a:chOff x="1715404" y="1112080"/>
              <a:chExt cx="642270" cy="977984"/>
            </a:xfrm>
          </p:grpSpPr>
          <p:sp>
            <p:nvSpPr>
              <p:cNvPr id="4401" name="Google Shape;4401;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8"/>
            <p:cNvGrpSpPr/>
            <p:nvPr/>
          </p:nvGrpSpPr>
          <p:grpSpPr>
            <a:xfrm>
              <a:off x="1768927" y="1165603"/>
              <a:ext cx="535225" cy="851367"/>
              <a:chOff x="1768927" y="1165603"/>
              <a:chExt cx="535225" cy="851367"/>
            </a:xfrm>
          </p:grpSpPr>
          <p:sp>
            <p:nvSpPr>
              <p:cNvPr id="4404" name="Google Shape;4404;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8"/>
            <p:cNvGrpSpPr/>
            <p:nvPr/>
          </p:nvGrpSpPr>
          <p:grpSpPr>
            <a:xfrm>
              <a:off x="1822449" y="1219125"/>
              <a:ext cx="428180" cy="718859"/>
              <a:chOff x="1822449" y="1219125"/>
              <a:chExt cx="428180" cy="718859"/>
            </a:xfrm>
          </p:grpSpPr>
          <p:sp>
            <p:nvSpPr>
              <p:cNvPr id="4407" name="Google Shape;4407;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8"/>
            <p:cNvGrpSpPr/>
            <p:nvPr/>
          </p:nvGrpSpPr>
          <p:grpSpPr>
            <a:xfrm>
              <a:off x="1875972" y="1272648"/>
              <a:ext cx="321135" cy="586939"/>
              <a:chOff x="1875972" y="1272648"/>
              <a:chExt cx="321135" cy="586939"/>
            </a:xfrm>
          </p:grpSpPr>
          <p:sp>
            <p:nvSpPr>
              <p:cNvPr id="4410" name="Google Shape;4410;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68"/>
          <p:cNvGrpSpPr/>
          <p:nvPr/>
        </p:nvGrpSpPr>
        <p:grpSpPr>
          <a:xfrm>
            <a:off x="7761578" y="3528028"/>
            <a:ext cx="293855" cy="644170"/>
            <a:chOff x="241025" y="3151575"/>
            <a:chExt cx="293855" cy="644170"/>
          </a:xfrm>
        </p:grpSpPr>
        <p:sp>
          <p:nvSpPr>
            <p:cNvPr id="4413" name="Google Shape;4413;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8"/>
          <p:cNvGrpSpPr/>
          <p:nvPr/>
        </p:nvGrpSpPr>
        <p:grpSpPr>
          <a:xfrm>
            <a:off x="709562" y="2728028"/>
            <a:ext cx="1779649" cy="591620"/>
            <a:chOff x="246070" y="1983375"/>
            <a:chExt cx="1855347" cy="616849"/>
          </a:xfrm>
        </p:grpSpPr>
        <p:sp>
          <p:nvSpPr>
            <p:cNvPr id="4416" name="Google Shape;4416;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8"/>
          <p:cNvGrpSpPr/>
          <p:nvPr/>
        </p:nvGrpSpPr>
        <p:grpSpPr>
          <a:xfrm>
            <a:off x="2320428" y="971307"/>
            <a:ext cx="711055" cy="745993"/>
            <a:chOff x="2496269" y="1171698"/>
            <a:chExt cx="761953" cy="799392"/>
          </a:xfrm>
        </p:grpSpPr>
        <p:grpSp>
          <p:nvGrpSpPr>
            <p:cNvPr id="4426" name="Google Shape;4426;p68"/>
            <p:cNvGrpSpPr/>
            <p:nvPr/>
          </p:nvGrpSpPr>
          <p:grpSpPr>
            <a:xfrm>
              <a:off x="2496269" y="1171698"/>
              <a:ext cx="761953" cy="723022"/>
              <a:chOff x="2496269" y="1171698"/>
              <a:chExt cx="761953" cy="723022"/>
            </a:xfrm>
          </p:grpSpPr>
          <p:sp>
            <p:nvSpPr>
              <p:cNvPr id="4427" name="Google Shape;4427;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9" name="Google Shape;4429;p68"/>
              <p:cNvGrpSpPr/>
              <p:nvPr/>
            </p:nvGrpSpPr>
            <p:grpSpPr>
              <a:xfrm>
                <a:off x="2496269" y="1171698"/>
                <a:ext cx="761953" cy="723022"/>
                <a:chOff x="2496269" y="1120652"/>
                <a:chExt cx="761953" cy="723022"/>
              </a:xfrm>
            </p:grpSpPr>
            <p:grpSp>
              <p:nvGrpSpPr>
                <p:cNvPr id="4430" name="Google Shape;4430;p68"/>
                <p:cNvGrpSpPr/>
                <p:nvPr/>
              </p:nvGrpSpPr>
              <p:grpSpPr>
                <a:xfrm>
                  <a:off x="2496269" y="1120652"/>
                  <a:ext cx="761953" cy="723022"/>
                  <a:chOff x="2496269" y="1120652"/>
                  <a:chExt cx="761953" cy="723022"/>
                </a:xfrm>
              </p:grpSpPr>
              <p:grpSp>
                <p:nvGrpSpPr>
                  <p:cNvPr id="4431" name="Google Shape;4431;p68"/>
                  <p:cNvGrpSpPr/>
                  <p:nvPr/>
                </p:nvGrpSpPr>
                <p:grpSpPr>
                  <a:xfrm>
                    <a:off x="2496269" y="1304589"/>
                    <a:ext cx="407089" cy="305057"/>
                    <a:chOff x="2496269" y="1304589"/>
                    <a:chExt cx="407089" cy="305057"/>
                  </a:xfrm>
                </p:grpSpPr>
                <p:sp>
                  <p:nvSpPr>
                    <p:cNvPr id="4432" name="Google Shape;4432;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8"/>
                  <p:cNvGrpSpPr/>
                  <p:nvPr/>
                </p:nvGrpSpPr>
                <p:grpSpPr>
                  <a:xfrm>
                    <a:off x="2586468" y="1493376"/>
                    <a:ext cx="358850" cy="349656"/>
                    <a:chOff x="2586468" y="1493376"/>
                    <a:chExt cx="358850" cy="349656"/>
                  </a:xfrm>
                </p:grpSpPr>
                <p:sp>
                  <p:nvSpPr>
                    <p:cNvPr id="4435" name="Google Shape;4435;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8"/>
                  <p:cNvGrpSpPr/>
                  <p:nvPr/>
                </p:nvGrpSpPr>
                <p:grpSpPr>
                  <a:xfrm>
                    <a:off x="2807939" y="1494024"/>
                    <a:ext cx="358857" cy="349650"/>
                    <a:chOff x="2807939" y="1494024"/>
                    <a:chExt cx="358857" cy="349650"/>
                  </a:xfrm>
                </p:grpSpPr>
                <p:sp>
                  <p:nvSpPr>
                    <p:cNvPr id="4438" name="Google Shape;4438;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8"/>
                  <p:cNvGrpSpPr/>
                  <p:nvPr/>
                </p:nvGrpSpPr>
                <p:grpSpPr>
                  <a:xfrm>
                    <a:off x="2851133" y="1305635"/>
                    <a:ext cx="407089" cy="305057"/>
                    <a:chOff x="2851133" y="1305635"/>
                    <a:chExt cx="407089" cy="305057"/>
                  </a:xfrm>
                </p:grpSpPr>
                <p:sp>
                  <p:nvSpPr>
                    <p:cNvPr id="4441" name="Google Shape;4441;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8"/>
                  <p:cNvGrpSpPr/>
                  <p:nvPr/>
                </p:nvGrpSpPr>
                <p:grpSpPr>
                  <a:xfrm>
                    <a:off x="2727495" y="1120652"/>
                    <a:ext cx="300271" cy="396358"/>
                    <a:chOff x="2727495" y="1120652"/>
                    <a:chExt cx="300271" cy="396358"/>
                  </a:xfrm>
                </p:grpSpPr>
                <p:sp>
                  <p:nvSpPr>
                    <p:cNvPr id="4444" name="Google Shape;4444;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8"/>
                <p:cNvGrpSpPr/>
                <p:nvPr/>
              </p:nvGrpSpPr>
              <p:grpSpPr>
                <a:xfrm>
                  <a:off x="2722305" y="1350460"/>
                  <a:ext cx="308357" cy="308344"/>
                  <a:chOff x="2722305" y="1350460"/>
                  <a:chExt cx="308357" cy="308344"/>
                </a:xfrm>
              </p:grpSpPr>
              <p:sp>
                <p:nvSpPr>
                  <p:cNvPr id="4447" name="Google Shape;4447;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8" name="Google Shape;4448;p68"/>
                  <p:cNvGrpSpPr/>
                  <p:nvPr/>
                </p:nvGrpSpPr>
                <p:grpSpPr>
                  <a:xfrm>
                    <a:off x="2725064" y="1364529"/>
                    <a:ext cx="297954" cy="280182"/>
                    <a:chOff x="2725064" y="1364529"/>
                    <a:chExt cx="297954" cy="280182"/>
                  </a:xfrm>
                </p:grpSpPr>
                <p:sp>
                  <p:nvSpPr>
                    <p:cNvPr id="4449" name="Google Shape;4449;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54" name="Google Shape;4454;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8"/>
          <p:cNvGrpSpPr/>
          <p:nvPr/>
        </p:nvGrpSpPr>
        <p:grpSpPr>
          <a:xfrm>
            <a:off x="3909129" y="2727412"/>
            <a:ext cx="1569144" cy="591015"/>
            <a:chOff x="3820100" y="3023049"/>
            <a:chExt cx="1303926" cy="491162"/>
          </a:xfrm>
        </p:grpSpPr>
        <p:grpSp>
          <p:nvGrpSpPr>
            <p:cNvPr id="4460" name="Google Shape;4460;p68"/>
            <p:cNvGrpSpPr/>
            <p:nvPr/>
          </p:nvGrpSpPr>
          <p:grpSpPr>
            <a:xfrm>
              <a:off x="3820100" y="3023072"/>
              <a:ext cx="1303926" cy="491139"/>
              <a:chOff x="3820100" y="3023072"/>
              <a:chExt cx="1303926" cy="491139"/>
            </a:xfrm>
          </p:grpSpPr>
          <p:sp>
            <p:nvSpPr>
              <p:cNvPr id="4461" name="Google Shape;4461;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8"/>
            <p:cNvGrpSpPr/>
            <p:nvPr/>
          </p:nvGrpSpPr>
          <p:grpSpPr>
            <a:xfrm>
              <a:off x="4132439" y="3023645"/>
              <a:ext cx="393633" cy="177096"/>
              <a:chOff x="4132439" y="3023645"/>
              <a:chExt cx="393633" cy="177096"/>
            </a:xfrm>
          </p:grpSpPr>
          <p:sp>
            <p:nvSpPr>
              <p:cNvPr id="4464" name="Google Shape;4464;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8"/>
            <p:cNvGrpSpPr/>
            <p:nvPr/>
          </p:nvGrpSpPr>
          <p:grpSpPr>
            <a:xfrm>
              <a:off x="3921811" y="3023049"/>
              <a:ext cx="1002397" cy="388943"/>
              <a:chOff x="3921811" y="3023049"/>
              <a:chExt cx="1002397" cy="388943"/>
            </a:xfrm>
          </p:grpSpPr>
          <p:sp>
            <p:nvSpPr>
              <p:cNvPr id="4467" name="Google Shape;4467;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68"/>
            <p:cNvGrpSpPr/>
            <p:nvPr/>
          </p:nvGrpSpPr>
          <p:grpSpPr>
            <a:xfrm>
              <a:off x="4023645" y="3023049"/>
              <a:ext cx="683032" cy="286722"/>
              <a:chOff x="4023645" y="3023049"/>
              <a:chExt cx="683032" cy="286722"/>
            </a:xfrm>
          </p:grpSpPr>
          <p:sp>
            <p:nvSpPr>
              <p:cNvPr id="4470" name="Google Shape;4470;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2" name="Google Shape;4472;p68"/>
          <p:cNvGrpSpPr/>
          <p:nvPr/>
        </p:nvGrpSpPr>
        <p:grpSpPr>
          <a:xfrm>
            <a:off x="1541251" y="1854258"/>
            <a:ext cx="713522" cy="688025"/>
            <a:chOff x="1706078" y="2092648"/>
            <a:chExt cx="660913" cy="637296"/>
          </a:xfrm>
        </p:grpSpPr>
        <p:sp>
          <p:nvSpPr>
            <p:cNvPr id="4473" name="Google Shape;4473;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68"/>
            <p:cNvGrpSpPr/>
            <p:nvPr/>
          </p:nvGrpSpPr>
          <p:grpSpPr>
            <a:xfrm>
              <a:off x="1706078" y="2092648"/>
              <a:ext cx="660913" cy="575241"/>
              <a:chOff x="1706078" y="2092648"/>
              <a:chExt cx="660913" cy="575241"/>
            </a:xfrm>
          </p:grpSpPr>
          <p:sp>
            <p:nvSpPr>
              <p:cNvPr id="4475" name="Google Shape;4475;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8" name="Google Shape;4478;p68"/>
          <p:cNvGrpSpPr/>
          <p:nvPr/>
        </p:nvGrpSpPr>
        <p:grpSpPr>
          <a:xfrm>
            <a:off x="6303109" y="971806"/>
            <a:ext cx="1317459" cy="684168"/>
            <a:chOff x="238125" y="999450"/>
            <a:chExt cx="7140700" cy="3708225"/>
          </a:xfrm>
        </p:grpSpPr>
        <p:sp>
          <p:nvSpPr>
            <p:cNvPr id="4479" name="Google Shape;4479;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1"/>
        <p:cNvGrpSpPr/>
        <p:nvPr/>
      </p:nvGrpSpPr>
      <p:grpSpPr>
        <a:xfrm>
          <a:off x="0" y="0"/>
          <a:ext cx="0" cy="0"/>
          <a:chOff x="0" y="0"/>
          <a:chExt cx="0" cy="0"/>
        </a:xfrm>
      </p:grpSpPr>
      <p:grpSp>
        <p:nvGrpSpPr>
          <p:cNvPr id="4492" name="Google Shape;4492;p69"/>
          <p:cNvGrpSpPr/>
          <p:nvPr/>
        </p:nvGrpSpPr>
        <p:grpSpPr>
          <a:xfrm>
            <a:off x="717027" y="967622"/>
            <a:ext cx="1636117" cy="1526144"/>
            <a:chOff x="729238" y="1179665"/>
            <a:chExt cx="1636117" cy="1526144"/>
          </a:xfrm>
        </p:grpSpPr>
        <p:grpSp>
          <p:nvGrpSpPr>
            <p:cNvPr id="4493" name="Google Shape;4493;p69"/>
            <p:cNvGrpSpPr/>
            <p:nvPr/>
          </p:nvGrpSpPr>
          <p:grpSpPr>
            <a:xfrm>
              <a:off x="729238" y="1179665"/>
              <a:ext cx="80700" cy="1526144"/>
              <a:chOff x="729238" y="1179665"/>
              <a:chExt cx="80700" cy="1526144"/>
            </a:xfrm>
          </p:grpSpPr>
          <p:sp>
            <p:nvSpPr>
              <p:cNvPr id="4494" name="Google Shape;4494;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69"/>
            <p:cNvGrpSpPr/>
            <p:nvPr/>
          </p:nvGrpSpPr>
          <p:grpSpPr>
            <a:xfrm>
              <a:off x="903098" y="1179665"/>
              <a:ext cx="80700" cy="1526144"/>
              <a:chOff x="903098" y="1179665"/>
              <a:chExt cx="80700" cy="1526144"/>
            </a:xfrm>
          </p:grpSpPr>
          <p:sp>
            <p:nvSpPr>
              <p:cNvPr id="4505" name="Google Shape;4505;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9"/>
            <p:cNvGrpSpPr/>
            <p:nvPr/>
          </p:nvGrpSpPr>
          <p:grpSpPr>
            <a:xfrm>
              <a:off x="1076958" y="1179665"/>
              <a:ext cx="80700" cy="1526144"/>
              <a:chOff x="1076958" y="1179665"/>
              <a:chExt cx="80700" cy="1526144"/>
            </a:xfrm>
          </p:grpSpPr>
          <p:sp>
            <p:nvSpPr>
              <p:cNvPr id="4516" name="Google Shape;4516;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9"/>
            <p:cNvGrpSpPr/>
            <p:nvPr/>
          </p:nvGrpSpPr>
          <p:grpSpPr>
            <a:xfrm>
              <a:off x="1247707" y="1179665"/>
              <a:ext cx="80700" cy="1526144"/>
              <a:chOff x="1247707" y="1179665"/>
              <a:chExt cx="80700" cy="1526144"/>
            </a:xfrm>
          </p:grpSpPr>
          <p:sp>
            <p:nvSpPr>
              <p:cNvPr id="4527" name="Google Shape;4527;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9"/>
            <p:cNvGrpSpPr/>
            <p:nvPr/>
          </p:nvGrpSpPr>
          <p:grpSpPr>
            <a:xfrm>
              <a:off x="1421567" y="1179665"/>
              <a:ext cx="80700" cy="1526144"/>
              <a:chOff x="1421567" y="1179665"/>
              <a:chExt cx="80700" cy="1526144"/>
            </a:xfrm>
          </p:grpSpPr>
          <p:sp>
            <p:nvSpPr>
              <p:cNvPr id="4538" name="Google Shape;4538;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9"/>
            <p:cNvGrpSpPr/>
            <p:nvPr/>
          </p:nvGrpSpPr>
          <p:grpSpPr>
            <a:xfrm>
              <a:off x="1592327" y="1179665"/>
              <a:ext cx="80700" cy="1526144"/>
              <a:chOff x="1592327" y="1179665"/>
              <a:chExt cx="80700" cy="1526144"/>
            </a:xfrm>
          </p:grpSpPr>
          <p:sp>
            <p:nvSpPr>
              <p:cNvPr id="4549" name="Google Shape;4549;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9"/>
            <p:cNvGrpSpPr/>
            <p:nvPr/>
          </p:nvGrpSpPr>
          <p:grpSpPr>
            <a:xfrm>
              <a:off x="1766187" y="1179665"/>
              <a:ext cx="80700" cy="1526144"/>
              <a:chOff x="1766187" y="1179665"/>
              <a:chExt cx="80700" cy="1526144"/>
            </a:xfrm>
          </p:grpSpPr>
          <p:sp>
            <p:nvSpPr>
              <p:cNvPr id="4560" name="Google Shape;4560;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1936935" y="1179665"/>
              <a:ext cx="80700" cy="1526144"/>
              <a:chOff x="1936935" y="1179665"/>
              <a:chExt cx="80700" cy="1526144"/>
            </a:xfrm>
          </p:grpSpPr>
          <p:sp>
            <p:nvSpPr>
              <p:cNvPr id="4571" name="Google Shape;4571;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9"/>
            <p:cNvGrpSpPr/>
            <p:nvPr/>
          </p:nvGrpSpPr>
          <p:grpSpPr>
            <a:xfrm>
              <a:off x="2110795" y="1179665"/>
              <a:ext cx="80700" cy="1526144"/>
              <a:chOff x="2110795" y="1179665"/>
              <a:chExt cx="80700" cy="1526144"/>
            </a:xfrm>
          </p:grpSpPr>
          <p:sp>
            <p:nvSpPr>
              <p:cNvPr id="4582" name="Google Shape;4582;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9"/>
            <p:cNvGrpSpPr/>
            <p:nvPr/>
          </p:nvGrpSpPr>
          <p:grpSpPr>
            <a:xfrm>
              <a:off x="2284655" y="1179665"/>
              <a:ext cx="80700" cy="1526144"/>
              <a:chOff x="2284655" y="1179665"/>
              <a:chExt cx="80700" cy="1526144"/>
            </a:xfrm>
          </p:grpSpPr>
          <p:sp>
            <p:nvSpPr>
              <p:cNvPr id="4593" name="Google Shape;4593;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3" name="Google Shape;4603;p69"/>
          <p:cNvGrpSpPr/>
          <p:nvPr/>
        </p:nvGrpSpPr>
        <p:grpSpPr>
          <a:xfrm>
            <a:off x="2611693" y="986760"/>
            <a:ext cx="1364248" cy="1102133"/>
            <a:chOff x="2623904" y="1198803"/>
            <a:chExt cx="1364248" cy="1102133"/>
          </a:xfrm>
        </p:grpSpPr>
        <p:grpSp>
          <p:nvGrpSpPr>
            <p:cNvPr id="4604" name="Google Shape;4604;p69"/>
            <p:cNvGrpSpPr/>
            <p:nvPr/>
          </p:nvGrpSpPr>
          <p:grpSpPr>
            <a:xfrm>
              <a:off x="2623907" y="1198803"/>
              <a:ext cx="1364245" cy="273000"/>
              <a:chOff x="2623907" y="1198803"/>
              <a:chExt cx="1364245" cy="273000"/>
            </a:xfrm>
          </p:grpSpPr>
          <p:sp>
            <p:nvSpPr>
              <p:cNvPr id="4605" name="Google Shape;4605;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9"/>
            <p:cNvGrpSpPr/>
            <p:nvPr/>
          </p:nvGrpSpPr>
          <p:grpSpPr>
            <a:xfrm>
              <a:off x="2623904" y="1476964"/>
              <a:ext cx="1364245" cy="273000"/>
              <a:chOff x="2623904" y="1476964"/>
              <a:chExt cx="1364245" cy="273000"/>
            </a:xfrm>
          </p:grpSpPr>
          <p:sp>
            <p:nvSpPr>
              <p:cNvPr id="4611" name="Google Shape;4611;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9"/>
            <p:cNvGrpSpPr/>
            <p:nvPr/>
          </p:nvGrpSpPr>
          <p:grpSpPr>
            <a:xfrm>
              <a:off x="2623907" y="1749775"/>
              <a:ext cx="1364245" cy="273000"/>
              <a:chOff x="2623907" y="1749775"/>
              <a:chExt cx="1364245" cy="273000"/>
            </a:xfrm>
          </p:grpSpPr>
          <p:sp>
            <p:nvSpPr>
              <p:cNvPr id="4617" name="Google Shape;4617;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2623904" y="2027936"/>
              <a:ext cx="1364245" cy="273000"/>
              <a:chOff x="2623904" y="2027936"/>
              <a:chExt cx="1364245" cy="273000"/>
            </a:xfrm>
          </p:grpSpPr>
          <p:sp>
            <p:nvSpPr>
              <p:cNvPr id="4623" name="Google Shape;4623;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8" name="Google Shape;4628;p69"/>
          <p:cNvGrpSpPr/>
          <p:nvPr/>
        </p:nvGrpSpPr>
        <p:grpSpPr>
          <a:xfrm>
            <a:off x="2601154" y="2445833"/>
            <a:ext cx="1387541" cy="159124"/>
            <a:chOff x="3200660" y="2180272"/>
            <a:chExt cx="2563824" cy="378237"/>
          </a:xfrm>
        </p:grpSpPr>
        <p:sp>
          <p:nvSpPr>
            <p:cNvPr id="4629" name="Google Shape;4629;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69"/>
          <p:cNvGrpSpPr/>
          <p:nvPr/>
        </p:nvGrpSpPr>
        <p:grpSpPr>
          <a:xfrm>
            <a:off x="2597679" y="2723597"/>
            <a:ext cx="1390502" cy="159625"/>
            <a:chOff x="3530150" y="2790075"/>
            <a:chExt cx="1962600" cy="225300"/>
          </a:xfrm>
        </p:grpSpPr>
        <p:sp>
          <p:nvSpPr>
            <p:cNvPr id="4648" name="Google Shape;4648;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9"/>
          <p:cNvGrpSpPr/>
          <p:nvPr/>
        </p:nvGrpSpPr>
        <p:grpSpPr>
          <a:xfrm>
            <a:off x="2597736" y="3001862"/>
            <a:ext cx="1411629" cy="154175"/>
            <a:chOff x="3558802" y="4011244"/>
            <a:chExt cx="1866000" cy="111600"/>
          </a:xfrm>
        </p:grpSpPr>
        <p:sp>
          <p:nvSpPr>
            <p:cNvPr id="4651" name="Google Shape;4651;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9"/>
          <p:cNvGrpSpPr/>
          <p:nvPr/>
        </p:nvGrpSpPr>
        <p:grpSpPr>
          <a:xfrm>
            <a:off x="2598024" y="2207432"/>
            <a:ext cx="1383503" cy="119761"/>
            <a:chOff x="3465975" y="2270258"/>
            <a:chExt cx="1986364" cy="171947"/>
          </a:xfrm>
        </p:grpSpPr>
        <p:sp>
          <p:nvSpPr>
            <p:cNvPr id="4654" name="Google Shape;4654;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9"/>
          <p:cNvGrpSpPr/>
          <p:nvPr/>
        </p:nvGrpSpPr>
        <p:grpSpPr>
          <a:xfrm>
            <a:off x="2609031" y="3571205"/>
            <a:ext cx="1369531" cy="195460"/>
            <a:chOff x="723300" y="4253549"/>
            <a:chExt cx="2276482" cy="324900"/>
          </a:xfrm>
        </p:grpSpPr>
        <p:sp>
          <p:nvSpPr>
            <p:cNvPr id="4663" name="Google Shape;4663;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69"/>
          <p:cNvGrpSpPr/>
          <p:nvPr/>
        </p:nvGrpSpPr>
        <p:grpSpPr>
          <a:xfrm>
            <a:off x="2598592" y="3272446"/>
            <a:ext cx="1389066" cy="180119"/>
            <a:chOff x="705948" y="3788465"/>
            <a:chExt cx="2308953" cy="299400"/>
          </a:xfrm>
        </p:grpSpPr>
        <p:sp>
          <p:nvSpPr>
            <p:cNvPr id="4669" name="Google Shape;4669;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9"/>
          <p:cNvGrpSpPr/>
          <p:nvPr/>
        </p:nvGrpSpPr>
        <p:grpSpPr>
          <a:xfrm>
            <a:off x="4195583" y="1876400"/>
            <a:ext cx="1433821" cy="191501"/>
            <a:chOff x="4273350" y="2088443"/>
            <a:chExt cx="1433821" cy="191501"/>
          </a:xfrm>
        </p:grpSpPr>
        <p:grpSp>
          <p:nvGrpSpPr>
            <p:cNvPr id="4675" name="Google Shape;4675;p69"/>
            <p:cNvGrpSpPr/>
            <p:nvPr/>
          </p:nvGrpSpPr>
          <p:grpSpPr>
            <a:xfrm>
              <a:off x="4273350" y="2088443"/>
              <a:ext cx="1433821" cy="0"/>
              <a:chOff x="5224975" y="2962250"/>
              <a:chExt cx="1544400" cy="0"/>
            </a:xfrm>
          </p:grpSpPr>
          <p:cxnSp>
            <p:nvCxnSpPr>
              <p:cNvPr id="4676" name="Google Shape;4676;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77" name="Google Shape;4677;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78" name="Google Shape;4678;p69"/>
            <p:cNvGrpSpPr/>
            <p:nvPr/>
          </p:nvGrpSpPr>
          <p:grpSpPr>
            <a:xfrm>
              <a:off x="4273350" y="2279944"/>
              <a:ext cx="1433821" cy="0"/>
              <a:chOff x="5224975" y="2962250"/>
              <a:chExt cx="1544400" cy="0"/>
            </a:xfrm>
          </p:grpSpPr>
          <p:cxnSp>
            <p:nvCxnSpPr>
              <p:cNvPr id="4679" name="Google Shape;467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80" name="Google Shape;4680;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81" name="Google Shape;4681;p69"/>
          <p:cNvGrpSpPr/>
          <p:nvPr/>
        </p:nvGrpSpPr>
        <p:grpSpPr>
          <a:xfrm>
            <a:off x="2646529" y="3885304"/>
            <a:ext cx="1304609" cy="294074"/>
            <a:chOff x="2658741" y="4097347"/>
            <a:chExt cx="1304609" cy="294074"/>
          </a:xfrm>
        </p:grpSpPr>
        <p:grpSp>
          <p:nvGrpSpPr>
            <p:cNvPr id="4682" name="Google Shape;4682;p69"/>
            <p:cNvGrpSpPr/>
            <p:nvPr/>
          </p:nvGrpSpPr>
          <p:grpSpPr>
            <a:xfrm>
              <a:off x="2658741" y="4097347"/>
              <a:ext cx="118572" cy="294074"/>
              <a:chOff x="3343310" y="4475555"/>
              <a:chExt cx="127717" cy="316753"/>
            </a:xfrm>
          </p:grpSpPr>
          <p:sp>
            <p:nvSpPr>
              <p:cNvPr id="4683" name="Google Shape;4683;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9"/>
            <p:cNvGrpSpPr/>
            <p:nvPr/>
          </p:nvGrpSpPr>
          <p:grpSpPr>
            <a:xfrm>
              <a:off x="3815519" y="4098388"/>
              <a:ext cx="147831" cy="291991"/>
              <a:chOff x="3527539" y="4476677"/>
              <a:chExt cx="159232" cy="314510"/>
            </a:xfrm>
          </p:grpSpPr>
          <p:sp>
            <p:nvSpPr>
              <p:cNvPr id="4686" name="Google Shape;468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69"/>
            <p:cNvGrpSpPr/>
            <p:nvPr/>
          </p:nvGrpSpPr>
          <p:grpSpPr>
            <a:xfrm>
              <a:off x="3511696" y="4098388"/>
              <a:ext cx="147831" cy="291991"/>
              <a:chOff x="3527539" y="4476677"/>
              <a:chExt cx="159232" cy="314510"/>
            </a:xfrm>
          </p:grpSpPr>
          <p:sp>
            <p:nvSpPr>
              <p:cNvPr id="4689" name="Google Shape;468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69"/>
            <p:cNvGrpSpPr/>
            <p:nvPr/>
          </p:nvGrpSpPr>
          <p:grpSpPr>
            <a:xfrm>
              <a:off x="3207874" y="4098388"/>
              <a:ext cx="147831" cy="291991"/>
              <a:chOff x="3527539" y="4476677"/>
              <a:chExt cx="159232" cy="314510"/>
            </a:xfrm>
          </p:grpSpPr>
          <p:sp>
            <p:nvSpPr>
              <p:cNvPr id="4692" name="Google Shape;469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9"/>
            <p:cNvGrpSpPr/>
            <p:nvPr/>
          </p:nvGrpSpPr>
          <p:grpSpPr>
            <a:xfrm>
              <a:off x="2933305" y="4097347"/>
              <a:ext cx="118572" cy="294074"/>
              <a:chOff x="3343310" y="4475555"/>
              <a:chExt cx="127717" cy="316753"/>
            </a:xfrm>
          </p:grpSpPr>
          <p:sp>
            <p:nvSpPr>
              <p:cNvPr id="4695" name="Google Shape;4695;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69"/>
          <p:cNvGrpSpPr/>
          <p:nvPr/>
        </p:nvGrpSpPr>
        <p:grpSpPr>
          <a:xfrm>
            <a:off x="4197138" y="963998"/>
            <a:ext cx="1430711" cy="751237"/>
            <a:chOff x="5159450" y="1919950"/>
            <a:chExt cx="1541050" cy="862500"/>
          </a:xfrm>
        </p:grpSpPr>
        <p:sp>
          <p:nvSpPr>
            <p:cNvPr id="4698" name="Google Shape;4698;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GB"/>
            </a:p>
          </p:txBody>
        </p:sp>
        <p:grpSp>
          <p:nvGrpSpPr>
            <p:cNvPr id="4699" name="Google Shape;4699;p69"/>
            <p:cNvGrpSpPr/>
            <p:nvPr/>
          </p:nvGrpSpPr>
          <p:grpSpPr>
            <a:xfrm>
              <a:off x="5159450" y="1919950"/>
              <a:ext cx="1541050" cy="862500"/>
              <a:chOff x="5159450" y="1919950"/>
              <a:chExt cx="1541050" cy="862500"/>
            </a:xfrm>
          </p:grpSpPr>
          <p:cxnSp>
            <p:nvCxnSpPr>
              <p:cNvPr id="4700" name="Google Shape;4700;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01" name="Google Shape;4701;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02" name="Google Shape;4702;p69"/>
          <p:cNvGrpSpPr/>
          <p:nvPr/>
        </p:nvGrpSpPr>
        <p:grpSpPr>
          <a:xfrm>
            <a:off x="4245275" y="2227768"/>
            <a:ext cx="1334436" cy="967914"/>
            <a:chOff x="4294923" y="2439811"/>
            <a:chExt cx="1334436" cy="967914"/>
          </a:xfrm>
        </p:grpSpPr>
        <p:grpSp>
          <p:nvGrpSpPr>
            <p:cNvPr id="4703" name="Google Shape;4703;p69"/>
            <p:cNvGrpSpPr/>
            <p:nvPr/>
          </p:nvGrpSpPr>
          <p:grpSpPr>
            <a:xfrm>
              <a:off x="4960455" y="2469658"/>
              <a:ext cx="668904" cy="885524"/>
              <a:chOff x="4960455" y="2469658"/>
              <a:chExt cx="668904" cy="885524"/>
            </a:xfrm>
          </p:grpSpPr>
          <p:sp>
            <p:nvSpPr>
              <p:cNvPr id="4704" name="Google Shape;4704;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9"/>
            <p:cNvGrpSpPr/>
            <p:nvPr/>
          </p:nvGrpSpPr>
          <p:grpSpPr>
            <a:xfrm>
              <a:off x="4294923" y="2469658"/>
              <a:ext cx="668951" cy="885524"/>
              <a:chOff x="4294923" y="2469658"/>
              <a:chExt cx="668951" cy="885524"/>
            </a:xfrm>
          </p:grpSpPr>
          <p:sp>
            <p:nvSpPr>
              <p:cNvPr id="4711" name="Google Shape;4711;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9"/>
          <p:cNvGrpSpPr/>
          <p:nvPr/>
        </p:nvGrpSpPr>
        <p:grpSpPr>
          <a:xfrm>
            <a:off x="4231478" y="3282213"/>
            <a:ext cx="1430949" cy="897289"/>
            <a:chOff x="4351371" y="3547942"/>
            <a:chExt cx="1345130" cy="843475"/>
          </a:xfrm>
        </p:grpSpPr>
        <p:grpSp>
          <p:nvGrpSpPr>
            <p:cNvPr id="4719" name="Google Shape;4719;p69"/>
            <p:cNvGrpSpPr/>
            <p:nvPr/>
          </p:nvGrpSpPr>
          <p:grpSpPr>
            <a:xfrm>
              <a:off x="4351371" y="4209917"/>
              <a:ext cx="1345130" cy="181500"/>
              <a:chOff x="4351371" y="4209917"/>
              <a:chExt cx="1345130" cy="181500"/>
            </a:xfrm>
          </p:grpSpPr>
          <p:sp>
            <p:nvSpPr>
              <p:cNvPr id="4720" name="Google Shape;4720;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1" name="Google Shape;4721;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22" name="Google Shape;4722;p69"/>
            <p:cNvGrpSpPr/>
            <p:nvPr/>
          </p:nvGrpSpPr>
          <p:grpSpPr>
            <a:xfrm>
              <a:off x="4403010" y="3985221"/>
              <a:ext cx="1109518" cy="181500"/>
              <a:chOff x="4403010" y="3985221"/>
              <a:chExt cx="1109518" cy="181500"/>
            </a:xfrm>
          </p:grpSpPr>
          <p:sp>
            <p:nvSpPr>
              <p:cNvPr id="4723" name="Google Shape;4723;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4" name="Google Shape;4724;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25" name="Google Shape;4725;p69"/>
            <p:cNvGrpSpPr/>
            <p:nvPr/>
          </p:nvGrpSpPr>
          <p:grpSpPr>
            <a:xfrm>
              <a:off x="4618704" y="3766582"/>
              <a:ext cx="807858" cy="181500"/>
              <a:chOff x="4618704" y="3766582"/>
              <a:chExt cx="807858" cy="181500"/>
            </a:xfrm>
          </p:grpSpPr>
          <p:sp>
            <p:nvSpPr>
              <p:cNvPr id="4726" name="Google Shape;4726;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7" name="Google Shape;4727;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28" name="Google Shape;4728;p69"/>
            <p:cNvGrpSpPr/>
            <p:nvPr/>
          </p:nvGrpSpPr>
          <p:grpSpPr>
            <a:xfrm>
              <a:off x="4735238" y="3547942"/>
              <a:ext cx="462839" cy="181500"/>
              <a:chOff x="4735238" y="3547942"/>
              <a:chExt cx="462839" cy="181500"/>
            </a:xfrm>
          </p:grpSpPr>
          <p:sp>
            <p:nvSpPr>
              <p:cNvPr id="4729" name="Google Shape;4729;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0" name="Google Shape;4730;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31" name="Google Shape;4731;p69"/>
          <p:cNvGrpSpPr/>
          <p:nvPr/>
        </p:nvGrpSpPr>
        <p:grpSpPr>
          <a:xfrm>
            <a:off x="7407836" y="2217537"/>
            <a:ext cx="1020955" cy="928853"/>
            <a:chOff x="926675" y="238125"/>
            <a:chExt cx="5755100" cy="5232975"/>
          </a:xfrm>
        </p:grpSpPr>
        <p:sp>
          <p:nvSpPr>
            <p:cNvPr id="4732" name="Google Shape;4732;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715210" y="2616272"/>
            <a:ext cx="1695374" cy="1560837"/>
            <a:chOff x="727421" y="2828315"/>
            <a:chExt cx="1695374" cy="1560837"/>
          </a:xfrm>
        </p:grpSpPr>
        <p:grpSp>
          <p:nvGrpSpPr>
            <p:cNvPr id="4737" name="Google Shape;4737;p69"/>
            <p:cNvGrpSpPr/>
            <p:nvPr/>
          </p:nvGrpSpPr>
          <p:grpSpPr>
            <a:xfrm>
              <a:off x="727421" y="2828315"/>
              <a:ext cx="1695374" cy="1560837"/>
              <a:chOff x="734799" y="2782450"/>
              <a:chExt cx="1571100" cy="1577400"/>
            </a:xfrm>
          </p:grpSpPr>
          <p:cxnSp>
            <p:nvCxnSpPr>
              <p:cNvPr id="4738" name="Google Shape;4738;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39" name="Google Shape;4739;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40" name="Google Shape;4740;p69"/>
            <p:cNvGrpSpPr/>
            <p:nvPr/>
          </p:nvGrpSpPr>
          <p:grpSpPr>
            <a:xfrm>
              <a:off x="819108" y="2882501"/>
              <a:ext cx="1556791" cy="1426186"/>
              <a:chOff x="819108" y="2882501"/>
              <a:chExt cx="1556791" cy="1426186"/>
            </a:xfrm>
          </p:grpSpPr>
          <p:grpSp>
            <p:nvGrpSpPr>
              <p:cNvPr id="4741" name="Google Shape;4741;p69"/>
              <p:cNvGrpSpPr/>
              <p:nvPr/>
            </p:nvGrpSpPr>
            <p:grpSpPr>
              <a:xfrm>
                <a:off x="819108" y="2882501"/>
                <a:ext cx="103104" cy="1426186"/>
                <a:chOff x="4674013" y="3100904"/>
                <a:chExt cx="122758" cy="1698043"/>
              </a:xfrm>
            </p:grpSpPr>
            <p:sp>
              <p:nvSpPr>
                <p:cNvPr id="4742" name="Google Shape;4742;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9"/>
              <p:cNvGrpSpPr/>
              <p:nvPr/>
            </p:nvGrpSpPr>
            <p:grpSpPr>
              <a:xfrm>
                <a:off x="1062475" y="2882501"/>
                <a:ext cx="103104" cy="1426186"/>
                <a:chOff x="4940438" y="3100904"/>
                <a:chExt cx="122758" cy="1698043"/>
              </a:xfrm>
            </p:grpSpPr>
            <p:sp>
              <p:nvSpPr>
                <p:cNvPr id="4750" name="Google Shape;4750;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9"/>
              <p:cNvGrpSpPr/>
              <p:nvPr/>
            </p:nvGrpSpPr>
            <p:grpSpPr>
              <a:xfrm>
                <a:off x="1299324" y="2882501"/>
                <a:ext cx="103104" cy="1426186"/>
                <a:chOff x="5206863" y="3100904"/>
                <a:chExt cx="122758" cy="1698043"/>
              </a:xfrm>
            </p:grpSpPr>
            <p:sp>
              <p:nvSpPr>
                <p:cNvPr id="4758" name="Google Shape;4758;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9"/>
              <p:cNvGrpSpPr/>
              <p:nvPr/>
            </p:nvGrpSpPr>
            <p:grpSpPr>
              <a:xfrm>
                <a:off x="1786057" y="2882501"/>
                <a:ext cx="103104" cy="1426186"/>
                <a:chOff x="6006138" y="3143629"/>
                <a:chExt cx="122758" cy="1698043"/>
              </a:xfrm>
            </p:grpSpPr>
            <p:sp>
              <p:nvSpPr>
                <p:cNvPr id="4766" name="Google Shape;4766;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69"/>
              <p:cNvGrpSpPr/>
              <p:nvPr/>
            </p:nvGrpSpPr>
            <p:grpSpPr>
              <a:xfrm>
                <a:off x="2029422" y="2882501"/>
                <a:ext cx="103104" cy="1426186"/>
                <a:chOff x="6805413" y="3100904"/>
                <a:chExt cx="122758" cy="1698043"/>
              </a:xfrm>
            </p:grpSpPr>
            <p:sp>
              <p:nvSpPr>
                <p:cNvPr id="4774" name="Google Shape;4774;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9"/>
              <p:cNvGrpSpPr/>
              <p:nvPr/>
            </p:nvGrpSpPr>
            <p:grpSpPr>
              <a:xfrm>
                <a:off x="2272795" y="2882501"/>
                <a:ext cx="103104" cy="1426186"/>
                <a:chOff x="5206863" y="3100904"/>
                <a:chExt cx="122758" cy="1698043"/>
              </a:xfrm>
            </p:grpSpPr>
            <p:sp>
              <p:nvSpPr>
                <p:cNvPr id="4782" name="Google Shape;478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9"/>
              <p:cNvGrpSpPr/>
              <p:nvPr/>
            </p:nvGrpSpPr>
            <p:grpSpPr>
              <a:xfrm>
                <a:off x="1542694" y="2882501"/>
                <a:ext cx="103104" cy="1426186"/>
                <a:chOff x="6006138" y="3143629"/>
                <a:chExt cx="122758" cy="1698043"/>
              </a:xfrm>
            </p:grpSpPr>
            <p:sp>
              <p:nvSpPr>
                <p:cNvPr id="4790" name="Google Shape;479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7" name="Google Shape;4797;p69"/>
          <p:cNvGrpSpPr/>
          <p:nvPr/>
        </p:nvGrpSpPr>
        <p:grpSpPr>
          <a:xfrm>
            <a:off x="5671260" y="3305994"/>
            <a:ext cx="2749952" cy="870677"/>
            <a:chOff x="238125" y="1725700"/>
            <a:chExt cx="7139025" cy="2260325"/>
          </a:xfrm>
        </p:grpSpPr>
        <p:sp>
          <p:nvSpPr>
            <p:cNvPr id="4798" name="Google Shape;4798;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9"/>
          <p:cNvGrpSpPr/>
          <p:nvPr/>
        </p:nvGrpSpPr>
        <p:grpSpPr>
          <a:xfrm>
            <a:off x="5941424" y="2247740"/>
            <a:ext cx="1105452" cy="916747"/>
            <a:chOff x="5249100" y="1210600"/>
            <a:chExt cx="3502700" cy="2904775"/>
          </a:xfrm>
        </p:grpSpPr>
        <p:sp>
          <p:nvSpPr>
            <p:cNvPr id="4809" name="Google Shape;4809;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3" name="Google Shape;4813;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14" name="Google Shape;4814;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15" name="Google Shape;4815;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16" name="Google Shape;4816;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17" name="Google Shape;4817;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69"/>
          <p:cNvGrpSpPr/>
          <p:nvPr/>
        </p:nvGrpSpPr>
        <p:grpSpPr>
          <a:xfrm>
            <a:off x="7123972" y="967158"/>
            <a:ext cx="1304650" cy="1124856"/>
            <a:chOff x="7287122" y="1165658"/>
            <a:chExt cx="1219413" cy="1051365"/>
          </a:xfrm>
        </p:grpSpPr>
        <p:grpSp>
          <p:nvGrpSpPr>
            <p:cNvPr id="4819" name="Google Shape;4819;p69"/>
            <p:cNvGrpSpPr/>
            <p:nvPr/>
          </p:nvGrpSpPr>
          <p:grpSpPr>
            <a:xfrm>
              <a:off x="7287122" y="1969723"/>
              <a:ext cx="1219413" cy="247300"/>
              <a:chOff x="7287122" y="1969723"/>
              <a:chExt cx="1219413" cy="247300"/>
            </a:xfrm>
          </p:grpSpPr>
          <p:sp>
            <p:nvSpPr>
              <p:cNvPr id="4820" name="Google Shape;4820;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69"/>
              <p:cNvGrpSpPr/>
              <p:nvPr/>
            </p:nvGrpSpPr>
            <p:grpSpPr>
              <a:xfrm>
                <a:off x="7287122" y="2063892"/>
                <a:ext cx="1151753" cy="73428"/>
                <a:chOff x="7287122" y="2063892"/>
                <a:chExt cx="1151753" cy="73428"/>
              </a:xfrm>
            </p:grpSpPr>
            <p:sp>
              <p:nvSpPr>
                <p:cNvPr id="4822" name="Google Shape;4822;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3" name="Google Shape;4823;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24" name="Google Shape;4824;p69"/>
            <p:cNvGrpSpPr/>
            <p:nvPr/>
          </p:nvGrpSpPr>
          <p:grpSpPr>
            <a:xfrm>
              <a:off x="7287122" y="1712201"/>
              <a:ext cx="1219403" cy="246767"/>
              <a:chOff x="7287122" y="1712201"/>
              <a:chExt cx="1219403" cy="246767"/>
            </a:xfrm>
          </p:grpSpPr>
          <p:sp>
            <p:nvSpPr>
              <p:cNvPr id="4825" name="Google Shape;4825;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6" name="Google Shape;4826;p69"/>
              <p:cNvGrpSpPr/>
              <p:nvPr/>
            </p:nvGrpSpPr>
            <p:grpSpPr>
              <a:xfrm>
                <a:off x="7287122" y="1842861"/>
                <a:ext cx="1005303" cy="73419"/>
                <a:chOff x="7287122" y="1842861"/>
                <a:chExt cx="1005303" cy="73419"/>
              </a:xfrm>
            </p:grpSpPr>
            <p:sp>
              <p:nvSpPr>
                <p:cNvPr id="4827" name="Google Shape;4827;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8" name="Google Shape;4828;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29" name="Google Shape;4829;p69"/>
            <p:cNvGrpSpPr/>
            <p:nvPr/>
          </p:nvGrpSpPr>
          <p:grpSpPr>
            <a:xfrm>
              <a:off x="7287122" y="1447520"/>
              <a:ext cx="1219403" cy="286667"/>
              <a:chOff x="7287122" y="1447520"/>
              <a:chExt cx="1219403" cy="286667"/>
            </a:xfrm>
          </p:grpSpPr>
          <p:sp>
            <p:nvSpPr>
              <p:cNvPr id="4830" name="Google Shape;4830;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1" name="Google Shape;4831;p69"/>
              <p:cNvGrpSpPr/>
              <p:nvPr/>
            </p:nvGrpSpPr>
            <p:grpSpPr>
              <a:xfrm>
                <a:off x="7287122" y="1581977"/>
                <a:ext cx="852803" cy="73428"/>
                <a:chOff x="7287122" y="1581977"/>
                <a:chExt cx="852803" cy="73428"/>
              </a:xfrm>
            </p:grpSpPr>
            <p:sp>
              <p:nvSpPr>
                <p:cNvPr id="4832" name="Google Shape;4832;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3" name="Google Shape;4833;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34" name="Google Shape;4834;p69"/>
            <p:cNvGrpSpPr/>
            <p:nvPr/>
          </p:nvGrpSpPr>
          <p:grpSpPr>
            <a:xfrm>
              <a:off x="7287122" y="1165658"/>
              <a:ext cx="1219403" cy="344253"/>
              <a:chOff x="7287122" y="1165658"/>
              <a:chExt cx="1219403" cy="344253"/>
            </a:xfrm>
          </p:grpSpPr>
          <p:sp>
            <p:nvSpPr>
              <p:cNvPr id="4835" name="Google Shape;4835;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69"/>
              <p:cNvGrpSpPr/>
              <p:nvPr/>
            </p:nvGrpSpPr>
            <p:grpSpPr>
              <a:xfrm>
                <a:off x="7287122" y="1341025"/>
                <a:ext cx="695703" cy="73419"/>
                <a:chOff x="7287122" y="1341025"/>
                <a:chExt cx="695703" cy="73419"/>
              </a:xfrm>
            </p:grpSpPr>
            <p:sp>
              <p:nvSpPr>
                <p:cNvPr id="4837" name="Google Shape;4837;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8" name="Google Shape;4838;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39" name="Google Shape;4839;p69"/>
          <p:cNvGrpSpPr/>
          <p:nvPr/>
        </p:nvGrpSpPr>
        <p:grpSpPr>
          <a:xfrm>
            <a:off x="5790464" y="973181"/>
            <a:ext cx="1397729" cy="1098540"/>
            <a:chOff x="5900602" y="1193063"/>
            <a:chExt cx="1299851" cy="1021707"/>
          </a:xfrm>
        </p:grpSpPr>
        <p:grpSp>
          <p:nvGrpSpPr>
            <p:cNvPr id="4840" name="Google Shape;4840;p69"/>
            <p:cNvGrpSpPr/>
            <p:nvPr/>
          </p:nvGrpSpPr>
          <p:grpSpPr>
            <a:xfrm>
              <a:off x="6520337" y="1193063"/>
              <a:ext cx="341815" cy="799959"/>
              <a:chOff x="6520337" y="1193063"/>
              <a:chExt cx="341815" cy="799959"/>
            </a:xfrm>
          </p:grpSpPr>
          <p:grpSp>
            <p:nvGrpSpPr>
              <p:cNvPr id="4841" name="Google Shape;4841;p69"/>
              <p:cNvGrpSpPr/>
              <p:nvPr/>
            </p:nvGrpSpPr>
            <p:grpSpPr>
              <a:xfrm>
                <a:off x="6520337" y="1589527"/>
                <a:ext cx="213950" cy="403494"/>
                <a:chOff x="6520337" y="1589527"/>
                <a:chExt cx="213950" cy="403494"/>
              </a:xfrm>
            </p:grpSpPr>
            <p:sp>
              <p:nvSpPr>
                <p:cNvPr id="4842" name="Google Shape;4842;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9"/>
              <p:cNvGrpSpPr/>
              <p:nvPr/>
            </p:nvGrpSpPr>
            <p:grpSpPr>
              <a:xfrm>
                <a:off x="6577204" y="1193063"/>
                <a:ext cx="284947" cy="464512"/>
                <a:chOff x="6577204" y="1193063"/>
                <a:chExt cx="284947" cy="464512"/>
              </a:xfrm>
            </p:grpSpPr>
            <p:sp>
              <p:nvSpPr>
                <p:cNvPr id="4845" name="Google Shape;4845;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6" name="Google Shape;4846;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7" name="Google Shape;4847;p69"/>
            <p:cNvGrpSpPr/>
            <p:nvPr/>
          </p:nvGrpSpPr>
          <p:grpSpPr>
            <a:xfrm>
              <a:off x="6238903" y="1193063"/>
              <a:ext cx="300475" cy="900152"/>
              <a:chOff x="6238903" y="1193063"/>
              <a:chExt cx="300475" cy="900152"/>
            </a:xfrm>
          </p:grpSpPr>
          <p:grpSp>
            <p:nvGrpSpPr>
              <p:cNvPr id="4848" name="Google Shape;4848;p69"/>
              <p:cNvGrpSpPr/>
              <p:nvPr/>
            </p:nvGrpSpPr>
            <p:grpSpPr>
              <a:xfrm>
                <a:off x="6290865" y="1489315"/>
                <a:ext cx="248514" cy="603900"/>
                <a:chOff x="6290865" y="1489315"/>
                <a:chExt cx="248514" cy="603900"/>
              </a:xfrm>
            </p:grpSpPr>
            <p:sp>
              <p:nvSpPr>
                <p:cNvPr id="4849" name="Google Shape;4849;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69"/>
              <p:cNvGrpSpPr/>
              <p:nvPr/>
            </p:nvGrpSpPr>
            <p:grpSpPr>
              <a:xfrm>
                <a:off x="6238903" y="1193063"/>
                <a:ext cx="284947" cy="333087"/>
                <a:chOff x="6238903" y="1193063"/>
                <a:chExt cx="284947" cy="333087"/>
              </a:xfrm>
            </p:grpSpPr>
            <p:sp>
              <p:nvSpPr>
                <p:cNvPr id="4852" name="Google Shape;4852;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3" name="Google Shape;4853;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54" name="Google Shape;4854;p69"/>
            <p:cNvGrpSpPr/>
            <p:nvPr/>
          </p:nvGrpSpPr>
          <p:grpSpPr>
            <a:xfrm>
              <a:off x="5900602" y="1193063"/>
              <a:ext cx="444345" cy="1021707"/>
              <a:chOff x="5900602" y="1193063"/>
              <a:chExt cx="444345" cy="1021707"/>
            </a:xfrm>
          </p:grpSpPr>
          <p:grpSp>
            <p:nvGrpSpPr>
              <p:cNvPr id="4855" name="Google Shape;4855;p69"/>
              <p:cNvGrpSpPr/>
              <p:nvPr/>
            </p:nvGrpSpPr>
            <p:grpSpPr>
              <a:xfrm>
                <a:off x="6046501" y="1367785"/>
                <a:ext cx="298446" cy="846986"/>
                <a:chOff x="6046501" y="1367785"/>
                <a:chExt cx="298446" cy="846986"/>
              </a:xfrm>
            </p:grpSpPr>
            <p:sp>
              <p:nvSpPr>
                <p:cNvPr id="4856" name="Google Shape;4856;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5900602" y="1193063"/>
                <a:ext cx="284947" cy="182312"/>
                <a:chOff x="5900602" y="1193063"/>
                <a:chExt cx="284947" cy="182312"/>
              </a:xfrm>
            </p:grpSpPr>
            <p:sp>
              <p:nvSpPr>
                <p:cNvPr id="4859" name="Google Shape;4859;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61" name="Google Shape;4861;p69"/>
            <p:cNvGrpSpPr/>
            <p:nvPr/>
          </p:nvGrpSpPr>
          <p:grpSpPr>
            <a:xfrm>
              <a:off x="6738300" y="1193063"/>
              <a:ext cx="462153" cy="707634"/>
              <a:chOff x="6738300" y="1193063"/>
              <a:chExt cx="462153" cy="707634"/>
            </a:xfrm>
          </p:grpSpPr>
          <p:grpSp>
            <p:nvGrpSpPr>
              <p:cNvPr id="4862" name="Google Shape;4862;p69"/>
              <p:cNvGrpSpPr/>
              <p:nvPr/>
            </p:nvGrpSpPr>
            <p:grpSpPr>
              <a:xfrm>
                <a:off x="6915505" y="1193063"/>
                <a:ext cx="284947" cy="597387"/>
                <a:chOff x="6915505" y="1193063"/>
                <a:chExt cx="284947" cy="597387"/>
              </a:xfrm>
            </p:grpSpPr>
            <p:sp>
              <p:nvSpPr>
                <p:cNvPr id="4863" name="Google Shape;4863;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65" name="Google Shape;4865;p69"/>
              <p:cNvGrpSpPr/>
              <p:nvPr/>
            </p:nvGrpSpPr>
            <p:grpSpPr>
              <a:xfrm>
                <a:off x="6738300" y="1684725"/>
                <a:ext cx="230066" cy="215971"/>
                <a:chOff x="6738300" y="1684725"/>
                <a:chExt cx="230066" cy="215971"/>
              </a:xfrm>
            </p:grpSpPr>
            <p:sp>
              <p:nvSpPr>
                <p:cNvPr id="4866" name="Google Shape;4866;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1"/>
        <p:cNvGrpSpPr/>
        <p:nvPr/>
      </p:nvGrpSpPr>
      <p:grpSpPr>
        <a:xfrm>
          <a:off x="0" y="0"/>
          <a:ext cx="0" cy="0"/>
          <a:chOff x="0" y="0"/>
          <a:chExt cx="0" cy="0"/>
        </a:xfrm>
      </p:grpSpPr>
      <p:grpSp>
        <p:nvGrpSpPr>
          <p:cNvPr id="4872" name="Google Shape;4872;p70"/>
          <p:cNvGrpSpPr/>
          <p:nvPr/>
        </p:nvGrpSpPr>
        <p:grpSpPr>
          <a:xfrm>
            <a:off x="821785" y="2307635"/>
            <a:ext cx="339235" cy="298186"/>
            <a:chOff x="898875" y="244725"/>
            <a:chExt cx="481800" cy="423500"/>
          </a:xfrm>
        </p:grpSpPr>
        <p:sp>
          <p:nvSpPr>
            <p:cNvPr id="4873" name="Google Shape;4873;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70"/>
          <p:cNvGrpSpPr/>
          <p:nvPr/>
        </p:nvGrpSpPr>
        <p:grpSpPr>
          <a:xfrm>
            <a:off x="1260167" y="2287103"/>
            <a:ext cx="298169" cy="339253"/>
            <a:chOff x="1529350" y="258825"/>
            <a:chExt cx="423475" cy="481825"/>
          </a:xfrm>
        </p:grpSpPr>
        <p:sp>
          <p:nvSpPr>
            <p:cNvPr id="4880" name="Google Shape;4880;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2" name="Google Shape;4882;p70"/>
          <p:cNvGrpSpPr/>
          <p:nvPr/>
        </p:nvGrpSpPr>
        <p:grpSpPr>
          <a:xfrm>
            <a:off x="2102437" y="2287102"/>
            <a:ext cx="298169" cy="339253"/>
            <a:chOff x="2707500" y="249400"/>
            <a:chExt cx="423475" cy="481825"/>
          </a:xfrm>
        </p:grpSpPr>
        <p:sp>
          <p:nvSpPr>
            <p:cNvPr id="4883" name="Google Shape;4883;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5" name="Google Shape;4885;p70"/>
          <p:cNvGrpSpPr/>
          <p:nvPr/>
        </p:nvGrpSpPr>
        <p:grpSpPr>
          <a:xfrm>
            <a:off x="2516052" y="2287428"/>
            <a:ext cx="305386" cy="338602"/>
            <a:chOff x="3300325" y="249875"/>
            <a:chExt cx="433725" cy="480900"/>
          </a:xfrm>
        </p:grpSpPr>
        <p:sp>
          <p:nvSpPr>
            <p:cNvPr id="4886" name="Google Shape;4886;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2" name="Google Shape;4892;p70"/>
          <p:cNvGrpSpPr/>
          <p:nvPr/>
        </p:nvGrpSpPr>
        <p:grpSpPr>
          <a:xfrm>
            <a:off x="1653142" y="2367273"/>
            <a:ext cx="340890" cy="178912"/>
            <a:chOff x="2084325" y="363300"/>
            <a:chExt cx="484150" cy="254100"/>
          </a:xfrm>
        </p:grpSpPr>
        <p:sp>
          <p:nvSpPr>
            <p:cNvPr id="4893" name="Google Shape;4893;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5" name="Google Shape;4895;p70"/>
          <p:cNvGrpSpPr/>
          <p:nvPr/>
        </p:nvGrpSpPr>
        <p:grpSpPr>
          <a:xfrm>
            <a:off x="2905137" y="2287349"/>
            <a:ext cx="352349" cy="338760"/>
            <a:chOff x="3854700" y="249750"/>
            <a:chExt cx="500425" cy="481125"/>
          </a:xfrm>
        </p:grpSpPr>
        <p:sp>
          <p:nvSpPr>
            <p:cNvPr id="4896" name="Google Shape;4896;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70"/>
          <p:cNvGrpSpPr/>
          <p:nvPr/>
        </p:nvGrpSpPr>
        <p:grpSpPr>
          <a:xfrm>
            <a:off x="3323126" y="2287349"/>
            <a:ext cx="352349" cy="338760"/>
            <a:chOff x="4447550" y="249750"/>
            <a:chExt cx="500425" cy="481125"/>
          </a:xfrm>
        </p:grpSpPr>
        <p:sp>
          <p:nvSpPr>
            <p:cNvPr id="4905" name="Google Shape;4905;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70"/>
          <p:cNvGrpSpPr/>
          <p:nvPr/>
        </p:nvGrpSpPr>
        <p:grpSpPr>
          <a:xfrm>
            <a:off x="3752328" y="2287102"/>
            <a:ext cx="339253" cy="339253"/>
            <a:chOff x="5049725" y="249400"/>
            <a:chExt cx="481825" cy="481825"/>
          </a:xfrm>
        </p:grpSpPr>
        <p:sp>
          <p:nvSpPr>
            <p:cNvPr id="4908" name="Google Shape;4908;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70"/>
          <p:cNvGrpSpPr/>
          <p:nvPr/>
        </p:nvGrpSpPr>
        <p:grpSpPr>
          <a:xfrm>
            <a:off x="4166269" y="2287102"/>
            <a:ext cx="339253" cy="339253"/>
            <a:chOff x="5660400" y="238125"/>
            <a:chExt cx="481825" cy="481825"/>
          </a:xfrm>
        </p:grpSpPr>
        <p:sp>
          <p:nvSpPr>
            <p:cNvPr id="4911" name="Google Shape;4911;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3" name="Google Shape;4913;p70"/>
          <p:cNvGrpSpPr/>
          <p:nvPr/>
        </p:nvGrpSpPr>
        <p:grpSpPr>
          <a:xfrm>
            <a:off x="4582955" y="2287102"/>
            <a:ext cx="339253" cy="339253"/>
            <a:chOff x="6235400" y="249400"/>
            <a:chExt cx="481825" cy="481825"/>
          </a:xfrm>
        </p:grpSpPr>
        <p:sp>
          <p:nvSpPr>
            <p:cNvPr id="4914" name="Google Shape;4914;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9" name="Google Shape;4919;p70"/>
          <p:cNvGrpSpPr/>
          <p:nvPr/>
        </p:nvGrpSpPr>
        <p:grpSpPr>
          <a:xfrm>
            <a:off x="821301" y="2731810"/>
            <a:ext cx="340204" cy="298116"/>
            <a:chOff x="899850" y="871450"/>
            <a:chExt cx="483175" cy="423400"/>
          </a:xfrm>
        </p:grpSpPr>
        <p:sp>
          <p:nvSpPr>
            <p:cNvPr id="4920" name="Google Shape;4920;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4" name="Google Shape;4924;p7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5" name="Google Shape;4925;p70"/>
          <p:cNvGrpSpPr/>
          <p:nvPr/>
        </p:nvGrpSpPr>
        <p:grpSpPr>
          <a:xfrm>
            <a:off x="1653301" y="2711232"/>
            <a:ext cx="340573" cy="339271"/>
            <a:chOff x="2085450" y="842250"/>
            <a:chExt cx="483700" cy="481850"/>
          </a:xfrm>
        </p:grpSpPr>
        <p:sp>
          <p:nvSpPr>
            <p:cNvPr id="4926" name="Google Shape;4926;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9" name="Google Shape;4929;p70"/>
          <p:cNvGrpSpPr/>
          <p:nvPr/>
        </p:nvGrpSpPr>
        <p:grpSpPr>
          <a:xfrm>
            <a:off x="2081868" y="2711241"/>
            <a:ext cx="339306" cy="339253"/>
            <a:chOff x="2685825" y="840375"/>
            <a:chExt cx="481900" cy="481825"/>
          </a:xfrm>
        </p:grpSpPr>
        <p:sp>
          <p:nvSpPr>
            <p:cNvPr id="4930" name="Google Shape;4930;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70"/>
          <p:cNvGrpSpPr/>
          <p:nvPr/>
        </p:nvGrpSpPr>
        <p:grpSpPr>
          <a:xfrm>
            <a:off x="2493529" y="2710924"/>
            <a:ext cx="350431" cy="339887"/>
            <a:chOff x="3270675" y="841800"/>
            <a:chExt cx="497700" cy="482725"/>
          </a:xfrm>
        </p:grpSpPr>
        <p:sp>
          <p:nvSpPr>
            <p:cNvPr id="4933" name="Google Shape;4933;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6" name="Google Shape;4936;p7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7" name="Google Shape;4937;p70"/>
          <p:cNvGrpSpPr/>
          <p:nvPr/>
        </p:nvGrpSpPr>
        <p:grpSpPr>
          <a:xfrm>
            <a:off x="3329675" y="2731783"/>
            <a:ext cx="339253" cy="298169"/>
            <a:chOff x="4467200" y="877100"/>
            <a:chExt cx="481825" cy="423475"/>
          </a:xfrm>
        </p:grpSpPr>
        <p:sp>
          <p:nvSpPr>
            <p:cNvPr id="4938" name="Google Shape;4938;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2" name="Google Shape;4942;p70"/>
          <p:cNvGrpSpPr/>
          <p:nvPr/>
        </p:nvGrpSpPr>
        <p:grpSpPr>
          <a:xfrm>
            <a:off x="3744565" y="2711232"/>
            <a:ext cx="354778" cy="339271"/>
            <a:chOff x="5045500" y="842250"/>
            <a:chExt cx="503875" cy="481850"/>
          </a:xfrm>
        </p:grpSpPr>
        <p:sp>
          <p:nvSpPr>
            <p:cNvPr id="4943" name="Google Shape;4943;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70"/>
          <p:cNvGrpSpPr/>
          <p:nvPr/>
        </p:nvGrpSpPr>
        <p:grpSpPr>
          <a:xfrm>
            <a:off x="4167413" y="2737451"/>
            <a:ext cx="336965" cy="286833"/>
            <a:chOff x="5645200" y="879425"/>
            <a:chExt cx="478575" cy="407375"/>
          </a:xfrm>
        </p:grpSpPr>
        <p:sp>
          <p:nvSpPr>
            <p:cNvPr id="4946" name="Google Shape;4946;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70"/>
          <p:cNvGrpSpPr/>
          <p:nvPr/>
        </p:nvGrpSpPr>
        <p:grpSpPr>
          <a:xfrm>
            <a:off x="4603488" y="2711241"/>
            <a:ext cx="298186" cy="339253"/>
            <a:chOff x="6264525" y="842250"/>
            <a:chExt cx="423500" cy="481825"/>
          </a:xfrm>
        </p:grpSpPr>
        <p:sp>
          <p:nvSpPr>
            <p:cNvPr id="4953" name="Google Shape;4953;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70"/>
          <p:cNvGrpSpPr/>
          <p:nvPr/>
        </p:nvGrpSpPr>
        <p:grpSpPr>
          <a:xfrm>
            <a:off x="821776" y="3125895"/>
            <a:ext cx="339253" cy="339253"/>
            <a:chOff x="900750" y="1436075"/>
            <a:chExt cx="481825" cy="481825"/>
          </a:xfrm>
        </p:grpSpPr>
        <p:sp>
          <p:nvSpPr>
            <p:cNvPr id="4961" name="Google Shape;4961;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5" name="Google Shape;4965;p70"/>
          <p:cNvGrpSpPr/>
          <p:nvPr/>
        </p:nvGrpSpPr>
        <p:grpSpPr>
          <a:xfrm>
            <a:off x="1239624" y="3186183"/>
            <a:ext cx="339253" cy="218676"/>
            <a:chOff x="1492675" y="1520750"/>
            <a:chExt cx="481825" cy="310575"/>
          </a:xfrm>
        </p:grpSpPr>
        <p:sp>
          <p:nvSpPr>
            <p:cNvPr id="4966" name="Google Shape;4966;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70"/>
          <p:cNvGrpSpPr/>
          <p:nvPr/>
        </p:nvGrpSpPr>
        <p:grpSpPr>
          <a:xfrm>
            <a:off x="1647421" y="3125877"/>
            <a:ext cx="352332" cy="339288"/>
            <a:chOff x="2071000" y="1435025"/>
            <a:chExt cx="500400" cy="481875"/>
          </a:xfrm>
        </p:grpSpPr>
        <p:sp>
          <p:nvSpPr>
            <p:cNvPr id="4969" name="Google Shape;4969;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2" name="Google Shape;4972;p70"/>
          <p:cNvGrpSpPr/>
          <p:nvPr/>
        </p:nvGrpSpPr>
        <p:grpSpPr>
          <a:xfrm>
            <a:off x="2075584" y="3146709"/>
            <a:ext cx="351874" cy="297623"/>
            <a:chOff x="2678350" y="1464650"/>
            <a:chExt cx="499750" cy="422700"/>
          </a:xfrm>
        </p:grpSpPr>
        <p:sp>
          <p:nvSpPr>
            <p:cNvPr id="4973" name="Google Shape;4973;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6" name="Google Shape;4976;p70"/>
          <p:cNvGrpSpPr/>
          <p:nvPr/>
        </p:nvGrpSpPr>
        <p:grpSpPr>
          <a:xfrm>
            <a:off x="2499118" y="3125895"/>
            <a:ext cx="339253" cy="339253"/>
            <a:chOff x="3271200" y="1435075"/>
            <a:chExt cx="481825" cy="481825"/>
          </a:xfrm>
        </p:grpSpPr>
        <p:sp>
          <p:nvSpPr>
            <p:cNvPr id="4977" name="Google Shape;4977;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70"/>
          <p:cNvGrpSpPr/>
          <p:nvPr/>
        </p:nvGrpSpPr>
        <p:grpSpPr>
          <a:xfrm>
            <a:off x="2909591" y="3125877"/>
            <a:ext cx="343442" cy="339288"/>
            <a:chOff x="3858100" y="1435075"/>
            <a:chExt cx="487775" cy="481875"/>
          </a:xfrm>
        </p:grpSpPr>
        <p:sp>
          <p:nvSpPr>
            <p:cNvPr id="4980" name="Google Shape;4980;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5" name="Google Shape;4985;p70"/>
          <p:cNvGrpSpPr/>
          <p:nvPr/>
        </p:nvGrpSpPr>
        <p:grpSpPr>
          <a:xfrm>
            <a:off x="3329674" y="3125895"/>
            <a:ext cx="339253" cy="339253"/>
            <a:chOff x="4456875" y="1435075"/>
            <a:chExt cx="481825" cy="481825"/>
          </a:xfrm>
        </p:grpSpPr>
        <p:sp>
          <p:nvSpPr>
            <p:cNvPr id="4986" name="Google Shape;4986;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5" name="Google Shape;5005;p70"/>
          <p:cNvGrpSpPr/>
          <p:nvPr/>
        </p:nvGrpSpPr>
        <p:grpSpPr>
          <a:xfrm>
            <a:off x="3750665" y="3125886"/>
            <a:ext cx="342580" cy="339271"/>
            <a:chOff x="5049725" y="1435050"/>
            <a:chExt cx="486550" cy="481850"/>
          </a:xfrm>
        </p:grpSpPr>
        <p:sp>
          <p:nvSpPr>
            <p:cNvPr id="5006" name="Google Shape;5006;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70"/>
          <p:cNvGrpSpPr/>
          <p:nvPr/>
        </p:nvGrpSpPr>
        <p:grpSpPr>
          <a:xfrm>
            <a:off x="4166216" y="3125895"/>
            <a:ext cx="339359" cy="339253"/>
            <a:chOff x="5642475" y="1435075"/>
            <a:chExt cx="481975" cy="481825"/>
          </a:xfrm>
        </p:grpSpPr>
        <p:sp>
          <p:nvSpPr>
            <p:cNvPr id="5011" name="Google Shape;5011;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70"/>
          <p:cNvGrpSpPr/>
          <p:nvPr/>
        </p:nvGrpSpPr>
        <p:grpSpPr>
          <a:xfrm>
            <a:off x="4580702" y="3125886"/>
            <a:ext cx="343759" cy="339271"/>
            <a:chOff x="6232000" y="1435050"/>
            <a:chExt cx="488225" cy="481850"/>
          </a:xfrm>
        </p:grpSpPr>
        <p:sp>
          <p:nvSpPr>
            <p:cNvPr id="5015" name="Google Shape;5015;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70"/>
          <p:cNvGrpSpPr/>
          <p:nvPr/>
        </p:nvGrpSpPr>
        <p:grpSpPr>
          <a:xfrm>
            <a:off x="841438" y="3539545"/>
            <a:ext cx="299929" cy="337792"/>
            <a:chOff x="924450" y="2028975"/>
            <a:chExt cx="425975" cy="479750"/>
          </a:xfrm>
        </p:grpSpPr>
        <p:sp>
          <p:nvSpPr>
            <p:cNvPr id="5021" name="Google Shape;5021;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70"/>
          <p:cNvGrpSpPr/>
          <p:nvPr/>
        </p:nvGrpSpPr>
        <p:grpSpPr>
          <a:xfrm>
            <a:off x="1653934" y="3559347"/>
            <a:ext cx="339306" cy="298186"/>
            <a:chOff x="2085450" y="2057100"/>
            <a:chExt cx="481900" cy="423500"/>
          </a:xfrm>
        </p:grpSpPr>
        <p:sp>
          <p:nvSpPr>
            <p:cNvPr id="5025" name="Google Shape;5025;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70"/>
          <p:cNvGrpSpPr/>
          <p:nvPr/>
        </p:nvGrpSpPr>
        <p:grpSpPr>
          <a:xfrm>
            <a:off x="2081868" y="3582592"/>
            <a:ext cx="339306" cy="251698"/>
            <a:chOff x="2678275" y="2090100"/>
            <a:chExt cx="481900" cy="357475"/>
          </a:xfrm>
        </p:grpSpPr>
        <p:sp>
          <p:nvSpPr>
            <p:cNvPr id="5029" name="Google Shape;5029;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70"/>
          <p:cNvGrpSpPr/>
          <p:nvPr/>
        </p:nvGrpSpPr>
        <p:grpSpPr>
          <a:xfrm>
            <a:off x="2559072" y="3594790"/>
            <a:ext cx="219345" cy="227301"/>
            <a:chOff x="3357325" y="2093500"/>
            <a:chExt cx="311525" cy="322825"/>
          </a:xfrm>
        </p:grpSpPr>
        <p:sp>
          <p:nvSpPr>
            <p:cNvPr id="5035" name="Google Shape;5035;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8" name="Google Shape;5038;p7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39" name="Google Shape;5039;p70"/>
          <p:cNvGrpSpPr/>
          <p:nvPr/>
        </p:nvGrpSpPr>
        <p:grpSpPr>
          <a:xfrm>
            <a:off x="3353262" y="3538814"/>
            <a:ext cx="292078" cy="339253"/>
            <a:chOff x="4492800" y="2027925"/>
            <a:chExt cx="414825" cy="481825"/>
          </a:xfrm>
        </p:grpSpPr>
        <p:sp>
          <p:nvSpPr>
            <p:cNvPr id="5040" name="Google Shape;5040;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70"/>
          <p:cNvGrpSpPr/>
          <p:nvPr/>
        </p:nvGrpSpPr>
        <p:grpSpPr>
          <a:xfrm>
            <a:off x="3752354" y="3538805"/>
            <a:ext cx="339200" cy="339271"/>
            <a:chOff x="5049725" y="2027900"/>
            <a:chExt cx="481750" cy="481850"/>
          </a:xfrm>
        </p:grpSpPr>
        <p:sp>
          <p:nvSpPr>
            <p:cNvPr id="5043" name="Google Shape;5043;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70"/>
          <p:cNvGrpSpPr/>
          <p:nvPr/>
        </p:nvGrpSpPr>
        <p:grpSpPr>
          <a:xfrm>
            <a:off x="4225950" y="3538893"/>
            <a:ext cx="219890" cy="339095"/>
            <a:chOff x="5726350" y="2028150"/>
            <a:chExt cx="312300" cy="481600"/>
          </a:xfrm>
        </p:grpSpPr>
        <p:sp>
          <p:nvSpPr>
            <p:cNvPr id="5052" name="Google Shape;5052;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70"/>
          <p:cNvGrpSpPr/>
          <p:nvPr/>
        </p:nvGrpSpPr>
        <p:grpSpPr>
          <a:xfrm>
            <a:off x="4586141" y="3542000"/>
            <a:ext cx="332881" cy="332881"/>
            <a:chOff x="6239925" y="2032450"/>
            <a:chExt cx="472775" cy="472775"/>
          </a:xfrm>
        </p:grpSpPr>
        <p:sp>
          <p:nvSpPr>
            <p:cNvPr id="5056" name="Google Shape;5056;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8" name="Google Shape;5058;p70"/>
          <p:cNvGrpSpPr/>
          <p:nvPr/>
        </p:nvGrpSpPr>
        <p:grpSpPr>
          <a:xfrm>
            <a:off x="5035233" y="2364092"/>
            <a:ext cx="334641" cy="185425"/>
            <a:chOff x="903075" y="2730000"/>
            <a:chExt cx="475275" cy="263350"/>
          </a:xfrm>
        </p:grpSpPr>
        <p:sp>
          <p:nvSpPr>
            <p:cNvPr id="5059" name="Google Shape;5059;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2" name="Google Shape;5062;p70"/>
          <p:cNvGrpSpPr/>
          <p:nvPr/>
        </p:nvGrpSpPr>
        <p:grpSpPr>
          <a:xfrm>
            <a:off x="1239624" y="3538814"/>
            <a:ext cx="339253" cy="339253"/>
            <a:chOff x="1492675" y="2027925"/>
            <a:chExt cx="481825" cy="481825"/>
          </a:xfrm>
        </p:grpSpPr>
        <p:sp>
          <p:nvSpPr>
            <p:cNvPr id="5063" name="Google Shape;5063;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70"/>
          <p:cNvGrpSpPr/>
          <p:nvPr/>
        </p:nvGrpSpPr>
        <p:grpSpPr>
          <a:xfrm>
            <a:off x="5466000" y="2287178"/>
            <a:ext cx="339253" cy="339253"/>
            <a:chOff x="1492675" y="2620775"/>
            <a:chExt cx="481825" cy="481825"/>
          </a:xfrm>
        </p:grpSpPr>
        <p:sp>
          <p:nvSpPr>
            <p:cNvPr id="5069" name="Google Shape;5069;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1" name="Google Shape;5071;p7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2" name="Google Shape;5072;p70"/>
          <p:cNvGrpSpPr/>
          <p:nvPr/>
        </p:nvGrpSpPr>
        <p:grpSpPr>
          <a:xfrm>
            <a:off x="6289754" y="2303161"/>
            <a:ext cx="333585" cy="307287"/>
            <a:chOff x="2682350" y="2643425"/>
            <a:chExt cx="473775" cy="436425"/>
          </a:xfrm>
        </p:grpSpPr>
        <p:sp>
          <p:nvSpPr>
            <p:cNvPr id="5073" name="Google Shape;5073;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0" name="Google Shape;5080;p70"/>
          <p:cNvGrpSpPr/>
          <p:nvPr/>
        </p:nvGrpSpPr>
        <p:grpSpPr>
          <a:xfrm>
            <a:off x="6755243" y="2287178"/>
            <a:ext cx="238531" cy="339253"/>
            <a:chOff x="3342725" y="2620775"/>
            <a:chExt cx="338775" cy="481825"/>
          </a:xfrm>
        </p:grpSpPr>
        <p:sp>
          <p:nvSpPr>
            <p:cNvPr id="5081" name="Google Shape;5081;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4" name="Google Shape;5084;p70"/>
          <p:cNvGrpSpPr/>
          <p:nvPr/>
        </p:nvGrpSpPr>
        <p:grpSpPr>
          <a:xfrm>
            <a:off x="7148994" y="2287178"/>
            <a:ext cx="278296" cy="339253"/>
            <a:chOff x="3907325" y="2620775"/>
            <a:chExt cx="395250" cy="481825"/>
          </a:xfrm>
        </p:grpSpPr>
        <p:sp>
          <p:nvSpPr>
            <p:cNvPr id="5085" name="Google Shape;5085;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9" name="Google Shape;5089;p70"/>
          <p:cNvGrpSpPr/>
          <p:nvPr/>
        </p:nvGrpSpPr>
        <p:grpSpPr>
          <a:xfrm>
            <a:off x="7542181" y="2297783"/>
            <a:ext cx="339253" cy="318042"/>
            <a:chOff x="4456875" y="2635825"/>
            <a:chExt cx="481825" cy="451700"/>
          </a:xfrm>
        </p:grpSpPr>
        <p:sp>
          <p:nvSpPr>
            <p:cNvPr id="5090" name="Google Shape;5090;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70"/>
          <p:cNvGrpSpPr/>
          <p:nvPr/>
        </p:nvGrpSpPr>
        <p:grpSpPr>
          <a:xfrm>
            <a:off x="7967105" y="2297783"/>
            <a:ext cx="339253" cy="318042"/>
            <a:chOff x="5049725" y="2635825"/>
            <a:chExt cx="481825" cy="451700"/>
          </a:xfrm>
        </p:grpSpPr>
        <p:sp>
          <p:nvSpPr>
            <p:cNvPr id="5097" name="Google Shape;5097;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0" name="Google Shape;5100;p70"/>
          <p:cNvGrpSpPr/>
          <p:nvPr/>
        </p:nvGrpSpPr>
        <p:grpSpPr>
          <a:xfrm>
            <a:off x="2211475" y="3952243"/>
            <a:ext cx="338566" cy="338373"/>
            <a:chOff x="5643000" y="2621375"/>
            <a:chExt cx="480850" cy="480575"/>
          </a:xfrm>
        </p:grpSpPr>
        <p:sp>
          <p:nvSpPr>
            <p:cNvPr id="5101" name="Google Shape;5101;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70"/>
          <p:cNvGrpSpPr/>
          <p:nvPr/>
        </p:nvGrpSpPr>
        <p:grpSpPr>
          <a:xfrm>
            <a:off x="4032695" y="3951803"/>
            <a:ext cx="339359" cy="339253"/>
            <a:chOff x="6235250" y="2620775"/>
            <a:chExt cx="481975" cy="481825"/>
          </a:xfrm>
        </p:grpSpPr>
        <p:sp>
          <p:nvSpPr>
            <p:cNvPr id="5109" name="Google Shape;5109;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4" name="Google Shape;5114;p7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5" name="Google Shape;5115;p70"/>
          <p:cNvGrpSpPr/>
          <p:nvPr/>
        </p:nvGrpSpPr>
        <p:grpSpPr>
          <a:xfrm>
            <a:off x="5465078" y="2711317"/>
            <a:ext cx="341101" cy="339253"/>
            <a:chOff x="1535000" y="3223325"/>
            <a:chExt cx="484450" cy="481825"/>
          </a:xfrm>
        </p:grpSpPr>
        <p:sp>
          <p:nvSpPr>
            <p:cNvPr id="5116" name="Google Shape;5116;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9" name="Google Shape;5119;p70"/>
          <p:cNvGrpSpPr/>
          <p:nvPr/>
        </p:nvGrpSpPr>
        <p:grpSpPr>
          <a:xfrm>
            <a:off x="5872645" y="2746618"/>
            <a:ext cx="339253" cy="268649"/>
            <a:chOff x="2085525" y="3263750"/>
            <a:chExt cx="481825" cy="381550"/>
          </a:xfrm>
        </p:grpSpPr>
        <p:sp>
          <p:nvSpPr>
            <p:cNvPr id="5120" name="Google Shape;5120;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7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3" name="Google Shape;5123;p70"/>
          <p:cNvGrpSpPr/>
          <p:nvPr/>
        </p:nvGrpSpPr>
        <p:grpSpPr>
          <a:xfrm>
            <a:off x="6704407" y="2711308"/>
            <a:ext cx="340204" cy="339271"/>
            <a:chOff x="3270450" y="3213625"/>
            <a:chExt cx="483175" cy="481850"/>
          </a:xfrm>
        </p:grpSpPr>
        <p:sp>
          <p:nvSpPr>
            <p:cNvPr id="5124" name="Google Shape;5124;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70"/>
          <p:cNvGrpSpPr/>
          <p:nvPr/>
        </p:nvGrpSpPr>
        <p:grpSpPr>
          <a:xfrm>
            <a:off x="7203676" y="2711317"/>
            <a:ext cx="168931" cy="339253"/>
            <a:chOff x="3984950" y="3213600"/>
            <a:chExt cx="239925" cy="481825"/>
          </a:xfrm>
        </p:grpSpPr>
        <p:sp>
          <p:nvSpPr>
            <p:cNvPr id="5127" name="Google Shape;5127;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9" name="Google Shape;5129;p7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7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1" name="Google Shape;5131;p70"/>
          <p:cNvGrpSpPr/>
          <p:nvPr/>
        </p:nvGrpSpPr>
        <p:grpSpPr>
          <a:xfrm>
            <a:off x="1736111" y="3981487"/>
            <a:ext cx="355218" cy="279880"/>
            <a:chOff x="5629975" y="3255775"/>
            <a:chExt cx="504500" cy="397500"/>
          </a:xfrm>
        </p:grpSpPr>
        <p:sp>
          <p:nvSpPr>
            <p:cNvPr id="5132" name="Google Shape;5132;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70"/>
          <p:cNvGrpSpPr/>
          <p:nvPr/>
        </p:nvGrpSpPr>
        <p:grpSpPr>
          <a:xfrm>
            <a:off x="3572294" y="3981593"/>
            <a:ext cx="340256" cy="279669"/>
            <a:chOff x="6234950" y="3255925"/>
            <a:chExt cx="483250" cy="397200"/>
          </a:xfrm>
        </p:grpSpPr>
        <p:sp>
          <p:nvSpPr>
            <p:cNvPr id="5138" name="Google Shape;5138;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70"/>
          <p:cNvGrpSpPr/>
          <p:nvPr/>
        </p:nvGrpSpPr>
        <p:grpSpPr>
          <a:xfrm>
            <a:off x="5043532" y="3125970"/>
            <a:ext cx="318042" cy="339253"/>
            <a:chOff x="914900" y="3806450"/>
            <a:chExt cx="451700" cy="481825"/>
          </a:xfrm>
        </p:grpSpPr>
        <p:sp>
          <p:nvSpPr>
            <p:cNvPr id="5145" name="Google Shape;5145;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70"/>
          <p:cNvGrpSpPr/>
          <p:nvPr/>
        </p:nvGrpSpPr>
        <p:grpSpPr>
          <a:xfrm>
            <a:off x="5462454" y="3125785"/>
            <a:ext cx="346347" cy="339623"/>
            <a:chOff x="1490050" y="3805975"/>
            <a:chExt cx="491900" cy="482350"/>
          </a:xfrm>
        </p:grpSpPr>
        <p:sp>
          <p:nvSpPr>
            <p:cNvPr id="5151" name="Google Shape;5151;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70"/>
          <p:cNvGrpSpPr/>
          <p:nvPr/>
        </p:nvGrpSpPr>
        <p:grpSpPr>
          <a:xfrm>
            <a:off x="5886322" y="3125970"/>
            <a:ext cx="311899" cy="339253"/>
            <a:chOff x="2104275" y="3806450"/>
            <a:chExt cx="442975" cy="481825"/>
          </a:xfrm>
        </p:grpSpPr>
        <p:sp>
          <p:nvSpPr>
            <p:cNvPr id="5156" name="Google Shape;5156;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70"/>
          <p:cNvGrpSpPr/>
          <p:nvPr/>
        </p:nvGrpSpPr>
        <p:grpSpPr>
          <a:xfrm>
            <a:off x="6309839" y="3125970"/>
            <a:ext cx="293416" cy="339253"/>
            <a:chOff x="2710875" y="3806450"/>
            <a:chExt cx="416725" cy="481825"/>
          </a:xfrm>
        </p:grpSpPr>
        <p:sp>
          <p:nvSpPr>
            <p:cNvPr id="5159" name="Google Shape;5159;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1" name="Google Shape;5161;p70"/>
          <p:cNvGrpSpPr/>
          <p:nvPr/>
        </p:nvGrpSpPr>
        <p:grpSpPr>
          <a:xfrm>
            <a:off x="6704883" y="3166412"/>
            <a:ext cx="339253" cy="258369"/>
            <a:chOff x="3271200" y="3863875"/>
            <a:chExt cx="481825" cy="366950"/>
          </a:xfrm>
        </p:grpSpPr>
        <p:sp>
          <p:nvSpPr>
            <p:cNvPr id="5162" name="Google Shape;5162;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70"/>
          <p:cNvGrpSpPr/>
          <p:nvPr/>
        </p:nvGrpSpPr>
        <p:grpSpPr>
          <a:xfrm>
            <a:off x="7140377" y="3126199"/>
            <a:ext cx="295528" cy="338795"/>
            <a:chOff x="3895050" y="3806775"/>
            <a:chExt cx="419725" cy="481175"/>
          </a:xfrm>
        </p:grpSpPr>
        <p:sp>
          <p:nvSpPr>
            <p:cNvPr id="5165" name="Google Shape;5165;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70"/>
          <p:cNvGrpSpPr/>
          <p:nvPr/>
        </p:nvGrpSpPr>
        <p:grpSpPr>
          <a:xfrm>
            <a:off x="7543659" y="3125979"/>
            <a:ext cx="336296" cy="339235"/>
            <a:chOff x="4464775" y="3806475"/>
            <a:chExt cx="477625" cy="481800"/>
          </a:xfrm>
        </p:grpSpPr>
        <p:sp>
          <p:nvSpPr>
            <p:cNvPr id="5168" name="Google Shape;5168;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4" name="Google Shape;5174;p70"/>
          <p:cNvGrpSpPr/>
          <p:nvPr/>
        </p:nvGrpSpPr>
        <p:grpSpPr>
          <a:xfrm>
            <a:off x="7967105" y="3125970"/>
            <a:ext cx="339253" cy="339253"/>
            <a:chOff x="5049725" y="3806450"/>
            <a:chExt cx="481825" cy="481825"/>
          </a:xfrm>
        </p:grpSpPr>
        <p:sp>
          <p:nvSpPr>
            <p:cNvPr id="5175" name="Google Shape;5175;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0"/>
          <p:cNvGrpSpPr/>
          <p:nvPr/>
        </p:nvGrpSpPr>
        <p:grpSpPr>
          <a:xfrm>
            <a:off x="1276714" y="3951798"/>
            <a:ext cx="339253" cy="339253"/>
            <a:chOff x="5651375" y="3806450"/>
            <a:chExt cx="481825" cy="481825"/>
          </a:xfrm>
        </p:grpSpPr>
        <p:sp>
          <p:nvSpPr>
            <p:cNvPr id="5179" name="Google Shape;5179;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3" name="Google Shape;5183;p70"/>
          <p:cNvGrpSpPr/>
          <p:nvPr/>
        </p:nvGrpSpPr>
        <p:grpSpPr>
          <a:xfrm>
            <a:off x="3153646" y="3953787"/>
            <a:ext cx="298503" cy="335275"/>
            <a:chOff x="6264300" y="3809300"/>
            <a:chExt cx="423950" cy="476175"/>
          </a:xfrm>
        </p:grpSpPr>
        <p:sp>
          <p:nvSpPr>
            <p:cNvPr id="5184" name="Google Shape;5184;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70"/>
          <p:cNvGrpSpPr/>
          <p:nvPr/>
        </p:nvGrpSpPr>
        <p:grpSpPr>
          <a:xfrm>
            <a:off x="5032267" y="3538881"/>
            <a:ext cx="340573" cy="339271"/>
            <a:chOff x="898875" y="4399275"/>
            <a:chExt cx="483700" cy="481850"/>
          </a:xfrm>
        </p:grpSpPr>
        <p:sp>
          <p:nvSpPr>
            <p:cNvPr id="5188" name="Google Shape;5188;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7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70"/>
          <p:cNvGrpSpPr/>
          <p:nvPr/>
        </p:nvGrpSpPr>
        <p:grpSpPr>
          <a:xfrm>
            <a:off x="5466000" y="3554133"/>
            <a:ext cx="339253" cy="308765"/>
            <a:chOff x="1492675" y="4420975"/>
            <a:chExt cx="481825" cy="438525"/>
          </a:xfrm>
        </p:grpSpPr>
        <p:sp>
          <p:nvSpPr>
            <p:cNvPr id="5197" name="Google Shape;5197;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70"/>
          <p:cNvGrpSpPr/>
          <p:nvPr/>
        </p:nvGrpSpPr>
        <p:grpSpPr>
          <a:xfrm>
            <a:off x="5870982" y="3539558"/>
            <a:ext cx="342580" cy="337915"/>
            <a:chOff x="2084100" y="4400250"/>
            <a:chExt cx="486550" cy="479925"/>
          </a:xfrm>
        </p:grpSpPr>
        <p:sp>
          <p:nvSpPr>
            <p:cNvPr id="5203" name="Google Shape;5203;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9" name="Google Shape;5209;p70"/>
          <p:cNvGrpSpPr/>
          <p:nvPr/>
        </p:nvGrpSpPr>
        <p:grpSpPr>
          <a:xfrm>
            <a:off x="6307462" y="3538907"/>
            <a:ext cx="298169" cy="339218"/>
            <a:chOff x="2707950" y="4399325"/>
            <a:chExt cx="423475" cy="481775"/>
          </a:xfrm>
        </p:grpSpPr>
        <p:sp>
          <p:nvSpPr>
            <p:cNvPr id="5210" name="Google Shape;5210;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70"/>
          <p:cNvGrpSpPr/>
          <p:nvPr/>
        </p:nvGrpSpPr>
        <p:grpSpPr>
          <a:xfrm>
            <a:off x="6736981" y="3538881"/>
            <a:ext cx="275057" cy="339271"/>
            <a:chOff x="3330525" y="4399275"/>
            <a:chExt cx="390650" cy="481850"/>
          </a:xfrm>
        </p:grpSpPr>
        <p:sp>
          <p:nvSpPr>
            <p:cNvPr id="5223" name="Google Shape;5223;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70"/>
          <p:cNvGrpSpPr/>
          <p:nvPr/>
        </p:nvGrpSpPr>
        <p:grpSpPr>
          <a:xfrm>
            <a:off x="7161510" y="3538890"/>
            <a:ext cx="253265" cy="339253"/>
            <a:chOff x="3938800" y="4399275"/>
            <a:chExt cx="359700" cy="481825"/>
          </a:xfrm>
        </p:grpSpPr>
        <p:sp>
          <p:nvSpPr>
            <p:cNvPr id="5231" name="Google Shape;5231;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70"/>
          <p:cNvGrpSpPr/>
          <p:nvPr/>
        </p:nvGrpSpPr>
        <p:grpSpPr>
          <a:xfrm>
            <a:off x="7632288" y="3538890"/>
            <a:ext cx="159039" cy="339253"/>
            <a:chOff x="4584850" y="4399275"/>
            <a:chExt cx="225875" cy="481825"/>
          </a:xfrm>
        </p:grpSpPr>
        <p:sp>
          <p:nvSpPr>
            <p:cNvPr id="5237" name="Google Shape;5237;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9" name="Google Shape;5239;p7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0" name="Google Shape;5240;p70"/>
          <p:cNvGrpSpPr/>
          <p:nvPr/>
        </p:nvGrpSpPr>
        <p:grpSpPr>
          <a:xfrm>
            <a:off x="817316" y="3951795"/>
            <a:ext cx="339253" cy="339253"/>
            <a:chOff x="5642550" y="4399275"/>
            <a:chExt cx="481825" cy="481825"/>
          </a:xfrm>
        </p:grpSpPr>
        <p:sp>
          <p:nvSpPr>
            <p:cNvPr id="5241" name="Google Shape;5241;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70"/>
          <p:cNvGrpSpPr/>
          <p:nvPr/>
        </p:nvGrpSpPr>
        <p:grpSpPr>
          <a:xfrm>
            <a:off x="2670186" y="3963703"/>
            <a:ext cx="363316" cy="315437"/>
            <a:chOff x="6218300" y="4416175"/>
            <a:chExt cx="516000" cy="448000"/>
          </a:xfrm>
        </p:grpSpPr>
        <p:sp>
          <p:nvSpPr>
            <p:cNvPr id="5244" name="Google Shape;5244;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70"/>
          <p:cNvGrpSpPr/>
          <p:nvPr/>
        </p:nvGrpSpPr>
        <p:grpSpPr>
          <a:xfrm>
            <a:off x="5870391" y="3951792"/>
            <a:ext cx="339253" cy="339253"/>
            <a:chOff x="899850" y="4992125"/>
            <a:chExt cx="481825" cy="481825"/>
          </a:xfrm>
        </p:grpSpPr>
        <p:sp>
          <p:nvSpPr>
            <p:cNvPr id="5248" name="Google Shape;5248;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1" name="Google Shape;5251;p70"/>
          <p:cNvGrpSpPr/>
          <p:nvPr/>
        </p:nvGrpSpPr>
        <p:grpSpPr>
          <a:xfrm>
            <a:off x="5410993" y="3951792"/>
            <a:ext cx="339253" cy="339253"/>
            <a:chOff x="1492675" y="4992125"/>
            <a:chExt cx="481825" cy="481825"/>
          </a:xfrm>
        </p:grpSpPr>
        <p:sp>
          <p:nvSpPr>
            <p:cNvPr id="5252" name="Google Shape;5252;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4" name="Google Shape;5254;p70"/>
          <p:cNvGrpSpPr/>
          <p:nvPr/>
        </p:nvGrpSpPr>
        <p:grpSpPr>
          <a:xfrm>
            <a:off x="4951595" y="3951792"/>
            <a:ext cx="339253" cy="339253"/>
            <a:chOff x="2085525" y="4992125"/>
            <a:chExt cx="481825" cy="481825"/>
          </a:xfrm>
        </p:grpSpPr>
        <p:sp>
          <p:nvSpPr>
            <p:cNvPr id="5255" name="Google Shape;5255;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70"/>
          <p:cNvGrpSpPr/>
          <p:nvPr/>
        </p:nvGrpSpPr>
        <p:grpSpPr>
          <a:xfrm>
            <a:off x="6789344" y="3951792"/>
            <a:ext cx="339253" cy="339253"/>
            <a:chOff x="2678350" y="4992125"/>
            <a:chExt cx="481825" cy="481825"/>
          </a:xfrm>
        </p:grpSpPr>
        <p:sp>
          <p:nvSpPr>
            <p:cNvPr id="5258" name="Google Shape;5258;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70"/>
          <p:cNvGrpSpPr/>
          <p:nvPr/>
        </p:nvGrpSpPr>
        <p:grpSpPr>
          <a:xfrm>
            <a:off x="4492198" y="3951792"/>
            <a:ext cx="339253" cy="339253"/>
            <a:chOff x="3271200" y="4992125"/>
            <a:chExt cx="481825" cy="481825"/>
          </a:xfrm>
        </p:grpSpPr>
        <p:sp>
          <p:nvSpPr>
            <p:cNvPr id="5262" name="Google Shape;5262;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70"/>
          <p:cNvGrpSpPr/>
          <p:nvPr/>
        </p:nvGrpSpPr>
        <p:grpSpPr>
          <a:xfrm>
            <a:off x="6329788" y="3952813"/>
            <a:ext cx="339411" cy="337211"/>
            <a:chOff x="5049575" y="4993600"/>
            <a:chExt cx="482050" cy="478925"/>
          </a:xfrm>
        </p:grpSpPr>
        <p:sp>
          <p:nvSpPr>
            <p:cNvPr id="5266" name="Google Shape;5266;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0" name="Google Shape;5270;p7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71" name="Google Shape;5271;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72" name="Google Shape;5272;p70"/>
          <p:cNvGrpSpPr/>
          <p:nvPr/>
        </p:nvGrpSpPr>
        <p:grpSpPr>
          <a:xfrm>
            <a:off x="7248742" y="3975375"/>
            <a:ext cx="195300" cy="343772"/>
            <a:chOff x="3999225" y="4364775"/>
            <a:chExt cx="195300" cy="343772"/>
          </a:xfrm>
        </p:grpSpPr>
        <p:grpSp>
          <p:nvGrpSpPr>
            <p:cNvPr id="5273" name="Google Shape;5273;p70"/>
            <p:cNvGrpSpPr/>
            <p:nvPr/>
          </p:nvGrpSpPr>
          <p:grpSpPr>
            <a:xfrm>
              <a:off x="4048568" y="4562577"/>
              <a:ext cx="97317" cy="145970"/>
              <a:chOff x="1529575" y="2222650"/>
              <a:chExt cx="203125" cy="304675"/>
            </a:xfrm>
          </p:grpSpPr>
          <p:sp>
            <p:nvSpPr>
              <p:cNvPr id="5274" name="Google Shape;5274;p7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0"/>
            <p:cNvGrpSpPr/>
            <p:nvPr/>
          </p:nvGrpSpPr>
          <p:grpSpPr>
            <a:xfrm>
              <a:off x="3999225" y="4364775"/>
              <a:ext cx="195300" cy="195300"/>
              <a:chOff x="3999225" y="4364775"/>
              <a:chExt cx="195300" cy="195300"/>
            </a:xfrm>
          </p:grpSpPr>
          <p:sp>
            <p:nvSpPr>
              <p:cNvPr id="5277" name="Google Shape;5277;p7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9" name="Google Shape;5279;p70"/>
          <p:cNvGrpSpPr/>
          <p:nvPr/>
        </p:nvGrpSpPr>
        <p:grpSpPr>
          <a:xfrm>
            <a:off x="7564186" y="3991627"/>
            <a:ext cx="277088" cy="259611"/>
            <a:chOff x="4335888" y="4398114"/>
            <a:chExt cx="277088" cy="259611"/>
          </a:xfrm>
        </p:grpSpPr>
        <p:grpSp>
          <p:nvGrpSpPr>
            <p:cNvPr id="5280" name="Google Shape;5280;p70"/>
            <p:cNvGrpSpPr/>
            <p:nvPr/>
          </p:nvGrpSpPr>
          <p:grpSpPr>
            <a:xfrm>
              <a:off x="4335888" y="4462425"/>
              <a:ext cx="195300" cy="195300"/>
              <a:chOff x="4335888" y="4462425"/>
              <a:chExt cx="195300" cy="195300"/>
            </a:xfrm>
          </p:grpSpPr>
          <p:sp>
            <p:nvSpPr>
              <p:cNvPr id="5281" name="Google Shape;5281;p7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70"/>
            <p:cNvGrpSpPr/>
            <p:nvPr/>
          </p:nvGrpSpPr>
          <p:grpSpPr>
            <a:xfrm>
              <a:off x="4509813" y="4398114"/>
              <a:ext cx="103162" cy="103198"/>
              <a:chOff x="2277975" y="2021700"/>
              <a:chExt cx="215325" cy="215400"/>
            </a:xfrm>
          </p:grpSpPr>
          <p:sp>
            <p:nvSpPr>
              <p:cNvPr id="5284" name="Google Shape;5284;p7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6" name="Google Shape;5286;p70"/>
          <p:cNvGrpSpPr/>
          <p:nvPr/>
        </p:nvGrpSpPr>
        <p:grpSpPr>
          <a:xfrm>
            <a:off x="7961419" y="4049613"/>
            <a:ext cx="392275" cy="195300"/>
            <a:chOff x="4752588" y="4440200"/>
            <a:chExt cx="392275" cy="195300"/>
          </a:xfrm>
        </p:grpSpPr>
        <p:grpSp>
          <p:nvGrpSpPr>
            <p:cNvPr id="5287" name="Google Shape;5287;p70"/>
            <p:cNvGrpSpPr/>
            <p:nvPr/>
          </p:nvGrpSpPr>
          <p:grpSpPr>
            <a:xfrm>
              <a:off x="4950384" y="4469728"/>
              <a:ext cx="194479" cy="136244"/>
              <a:chOff x="3163375" y="2175125"/>
              <a:chExt cx="405925" cy="284375"/>
            </a:xfrm>
          </p:grpSpPr>
          <p:sp>
            <p:nvSpPr>
              <p:cNvPr id="5288" name="Google Shape;5288;p7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0"/>
            <p:cNvGrpSpPr/>
            <p:nvPr/>
          </p:nvGrpSpPr>
          <p:grpSpPr>
            <a:xfrm>
              <a:off x="4752588" y="4440200"/>
              <a:ext cx="195300" cy="195300"/>
              <a:chOff x="4335888" y="4462425"/>
              <a:chExt cx="195300" cy="195300"/>
            </a:xfrm>
          </p:grpSpPr>
          <p:sp>
            <p:nvSpPr>
              <p:cNvPr id="5292" name="Google Shape;5292;p7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5"/>
          <p:cNvPicPr preferRelativeResize="0">
            <a:picLocks noGrp="1"/>
          </p:cNvPicPr>
          <p:nvPr>
            <p:ph type="pic" idx="2"/>
          </p:nvPr>
        </p:nvPicPr>
        <p:blipFill rotWithShape="1">
          <a:blip r:embed="rId3">
            <a:alphaModFix/>
          </a:blip>
          <a:srcRect t="49576" b="27895"/>
          <a:stretch/>
        </p:blipFill>
        <p:spPr>
          <a:xfrm flipH="1">
            <a:off x="713100" y="3244125"/>
            <a:ext cx="8430900" cy="1899300"/>
          </a:xfrm>
          <a:prstGeom prst="round1Rect">
            <a:avLst>
              <a:gd name="adj" fmla="val 50000"/>
            </a:avLst>
          </a:prstGeom>
        </p:spPr>
      </p:pic>
      <p:sp>
        <p:nvSpPr>
          <p:cNvPr id="348" name="Google Shape;348;p35"/>
          <p:cNvSpPr txBox="1">
            <a:spLocks noGrp="1"/>
          </p:cNvSpPr>
          <p:nvPr>
            <p:ph type="subTitle" idx="1"/>
          </p:nvPr>
        </p:nvSpPr>
        <p:spPr>
          <a:xfrm>
            <a:off x="2380914" y="-12217"/>
            <a:ext cx="7717800" cy="16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7200" b="1" dirty="0"/>
              <a:t>Solution</a:t>
            </a:r>
            <a:endParaRPr sz="7200" b="1" dirty="0"/>
          </a:p>
        </p:txBody>
      </p:sp>
      <p:sp>
        <p:nvSpPr>
          <p:cNvPr id="349" name="Google Shape;349;p35"/>
          <p:cNvSpPr txBox="1">
            <a:spLocks noGrp="1"/>
          </p:cNvSpPr>
          <p:nvPr>
            <p:ph type="title"/>
          </p:nvPr>
        </p:nvSpPr>
        <p:spPr>
          <a:xfrm>
            <a:off x="1416990" y="1609583"/>
            <a:ext cx="6010500" cy="531900"/>
          </a:xfrm>
          <a:prstGeom prst="rect">
            <a:avLst/>
          </a:prstGeom>
        </p:spPr>
        <p:txBody>
          <a:bodyPr spcFirstLastPara="1" wrap="square" lIns="91425" tIns="91425" rIns="91425" bIns="91425" anchor="t" anchorCtr="0">
            <a:noAutofit/>
          </a:bodyPr>
          <a:lstStyle/>
          <a:p>
            <a:r>
              <a:rPr lang="en" dirty="0"/>
              <a:t>—</a:t>
            </a:r>
            <a:r>
              <a:rPr lang="en-US" sz="1200" dirty="0">
                <a:latin typeface="Montserrat SemiBold"/>
                <a:ea typeface="Montserrat SemiBold"/>
                <a:cs typeface="Montserrat SemiBold"/>
                <a:sym typeface="Montserrat SemiBold"/>
              </a:rPr>
              <a:t>When we talk about the </a:t>
            </a:r>
            <a:r>
              <a:rPr lang="en-US" sz="1200" dirty="0" err="1">
                <a:latin typeface="Montserrat SemiBold"/>
                <a:ea typeface="Montserrat SemiBold"/>
                <a:cs typeface="Montserrat SemiBold"/>
                <a:sym typeface="Montserrat SemiBold"/>
              </a:rPr>
              <a:t>EcoPoints</a:t>
            </a:r>
            <a:r>
              <a:rPr lang="en-US" sz="1200" dirty="0">
                <a:latin typeface="Montserrat SemiBold"/>
                <a:ea typeface="Montserrat SemiBold"/>
                <a:cs typeface="Montserrat SemiBold"/>
                <a:sym typeface="Montserrat SemiBold"/>
              </a:rPr>
              <a:t> app solution, we focus on how this innovative platform helps solve problems related to recycling and environmental protection. Here are some key aspects of the solution that you can highlight:</a:t>
            </a:r>
            <a:br>
              <a:rPr lang="en-US" sz="1200" dirty="0">
                <a:latin typeface="Montserrat SemiBold"/>
                <a:ea typeface="Montserrat SemiBold"/>
                <a:cs typeface="Montserrat SemiBold"/>
                <a:sym typeface="Montserrat SemiBold"/>
              </a:rPr>
            </a:br>
            <a:endParaRPr dirty="0"/>
          </a:p>
        </p:txBody>
      </p:sp>
      <p:grpSp>
        <p:nvGrpSpPr>
          <p:cNvPr id="350" name="Google Shape;350;p35"/>
          <p:cNvGrpSpPr/>
          <p:nvPr/>
        </p:nvGrpSpPr>
        <p:grpSpPr>
          <a:xfrm>
            <a:off x="-155217" y="3528099"/>
            <a:ext cx="1406549" cy="1850599"/>
            <a:chOff x="6600675" y="1508650"/>
            <a:chExt cx="794975" cy="1045950"/>
          </a:xfrm>
        </p:grpSpPr>
        <p:sp>
          <p:nvSpPr>
            <p:cNvPr id="351" name="Google Shape;351;p3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5"/>
          <p:cNvSpPr/>
          <p:nvPr/>
        </p:nvSpPr>
        <p:spPr>
          <a:xfrm rot="5400000" flipH="1">
            <a:off x="8297833" y="4297617"/>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97"/>
        <p:cNvGrpSpPr/>
        <p:nvPr/>
      </p:nvGrpSpPr>
      <p:grpSpPr>
        <a:xfrm>
          <a:off x="0" y="0"/>
          <a:ext cx="0" cy="0"/>
          <a:chOff x="0" y="0"/>
          <a:chExt cx="0" cy="0"/>
        </a:xfrm>
      </p:grpSpPr>
      <p:grpSp>
        <p:nvGrpSpPr>
          <p:cNvPr id="5298" name="Google Shape;5298;p71"/>
          <p:cNvGrpSpPr/>
          <p:nvPr/>
        </p:nvGrpSpPr>
        <p:grpSpPr>
          <a:xfrm>
            <a:off x="856199" y="1311179"/>
            <a:ext cx="322099" cy="370529"/>
            <a:chOff x="-42971725" y="3217825"/>
            <a:chExt cx="275675" cy="317125"/>
          </a:xfrm>
        </p:grpSpPr>
        <p:sp>
          <p:nvSpPr>
            <p:cNvPr id="5299" name="Google Shape;5299;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1"/>
          <p:cNvGrpSpPr/>
          <p:nvPr/>
        </p:nvGrpSpPr>
        <p:grpSpPr>
          <a:xfrm>
            <a:off x="828113" y="1779835"/>
            <a:ext cx="378270" cy="337551"/>
            <a:chOff x="-42996150" y="3612600"/>
            <a:chExt cx="323750" cy="288900"/>
          </a:xfrm>
        </p:grpSpPr>
        <p:sp>
          <p:nvSpPr>
            <p:cNvPr id="5303" name="Google Shape;5303;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1"/>
          <p:cNvGrpSpPr/>
          <p:nvPr/>
        </p:nvGrpSpPr>
        <p:grpSpPr>
          <a:xfrm>
            <a:off x="830874" y="2189205"/>
            <a:ext cx="372749" cy="370909"/>
            <a:chOff x="-42994575" y="3950300"/>
            <a:chExt cx="319025" cy="317450"/>
          </a:xfrm>
        </p:grpSpPr>
        <p:sp>
          <p:nvSpPr>
            <p:cNvPr id="5307" name="Google Shape;5307;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1"/>
          <p:cNvGrpSpPr/>
          <p:nvPr/>
        </p:nvGrpSpPr>
        <p:grpSpPr>
          <a:xfrm>
            <a:off x="2984269" y="1336037"/>
            <a:ext cx="371785" cy="370879"/>
            <a:chOff x="-41111350" y="3239100"/>
            <a:chExt cx="318200" cy="317425"/>
          </a:xfrm>
        </p:grpSpPr>
        <p:sp>
          <p:nvSpPr>
            <p:cNvPr id="5311" name="Google Shape;5311;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1"/>
          <p:cNvGrpSpPr/>
          <p:nvPr/>
        </p:nvGrpSpPr>
        <p:grpSpPr>
          <a:xfrm>
            <a:off x="2980588" y="1771568"/>
            <a:ext cx="379146" cy="370967"/>
            <a:chOff x="-41117650" y="3605525"/>
            <a:chExt cx="324500" cy="317500"/>
          </a:xfrm>
        </p:grpSpPr>
        <p:sp>
          <p:nvSpPr>
            <p:cNvPr id="5316" name="Google Shape;5316;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7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71"/>
          <p:cNvGrpSpPr/>
          <p:nvPr/>
        </p:nvGrpSpPr>
        <p:grpSpPr>
          <a:xfrm>
            <a:off x="1806843" y="2663092"/>
            <a:ext cx="216271" cy="371814"/>
            <a:chOff x="-39205300" y="3220175"/>
            <a:chExt cx="185100" cy="318225"/>
          </a:xfrm>
        </p:grpSpPr>
        <p:sp>
          <p:nvSpPr>
            <p:cNvPr id="5321" name="Google Shape;5321;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71"/>
          <p:cNvGrpSpPr/>
          <p:nvPr/>
        </p:nvGrpSpPr>
        <p:grpSpPr>
          <a:xfrm>
            <a:off x="1772370" y="3123163"/>
            <a:ext cx="300016" cy="369273"/>
            <a:chOff x="-39248625" y="3588600"/>
            <a:chExt cx="256775" cy="316050"/>
          </a:xfrm>
        </p:grpSpPr>
        <p:sp>
          <p:nvSpPr>
            <p:cNvPr id="5324" name="Google Shape;5324;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7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8" name="Google Shape;5328;p71"/>
          <p:cNvGrpSpPr/>
          <p:nvPr/>
        </p:nvGrpSpPr>
        <p:grpSpPr>
          <a:xfrm>
            <a:off x="1223084" y="1311179"/>
            <a:ext cx="429504" cy="370879"/>
            <a:chOff x="-42651700" y="3217825"/>
            <a:chExt cx="367600" cy="317425"/>
          </a:xfrm>
        </p:grpSpPr>
        <p:sp>
          <p:nvSpPr>
            <p:cNvPr id="5329" name="Google Shape;5329;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1"/>
          <p:cNvGrpSpPr/>
          <p:nvPr/>
        </p:nvGrpSpPr>
        <p:grpSpPr>
          <a:xfrm>
            <a:off x="1258516" y="1750829"/>
            <a:ext cx="358640" cy="363226"/>
            <a:chOff x="-42617300" y="3587775"/>
            <a:chExt cx="306950" cy="310875"/>
          </a:xfrm>
        </p:grpSpPr>
        <p:sp>
          <p:nvSpPr>
            <p:cNvPr id="5334" name="Google Shape;5334;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7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71"/>
          <p:cNvGrpSpPr/>
          <p:nvPr/>
        </p:nvGrpSpPr>
        <p:grpSpPr>
          <a:xfrm>
            <a:off x="3430343" y="1335569"/>
            <a:ext cx="376926" cy="370324"/>
            <a:chOff x="-40748275" y="3238700"/>
            <a:chExt cx="322600" cy="316950"/>
          </a:xfrm>
        </p:grpSpPr>
        <p:sp>
          <p:nvSpPr>
            <p:cNvPr id="5338" name="Google Shape;5338;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1"/>
          <p:cNvGrpSpPr/>
          <p:nvPr/>
        </p:nvGrpSpPr>
        <p:grpSpPr>
          <a:xfrm>
            <a:off x="3432899" y="1803553"/>
            <a:ext cx="371814" cy="338690"/>
            <a:chOff x="-40745125" y="3632900"/>
            <a:chExt cx="318225" cy="289875"/>
          </a:xfrm>
        </p:grpSpPr>
        <p:sp>
          <p:nvSpPr>
            <p:cNvPr id="5345" name="Google Shape;5345;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71"/>
          <p:cNvGrpSpPr/>
          <p:nvPr/>
        </p:nvGrpSpPr>
        <p:grpSpPr>
          <a:xfrm>
            <a:off x="3437047" y="2214764"/>
            <a:ext cx="363518" cy="370178"/>
            <a:chOff x="-40742750" y="3972175"/>
            <a:chExt cx="311125" cy="316825"/>
          </a:xfrm>
        </p:grpSpPr>
        <p:sp>
          <p:nvSpPr>
            <p:cNvPr id="5353" name="Google Shape;5353;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71"/>
          <p:cNvGrpSpPr/>
          <p:nvPr/>
        </p:nvGrpSpPr>
        <p:grpSpPr>
          <a:xfrm>
            <a:off x="2219708" y="2664932"/>
            <a:ext cx="266892" cy="369974"/>
            <a:chOff x="-38860325" y="3221750"/>
            <a:chExt cx="228425" cy="316650"/>
          </a:xfrm>
        </p:grpSpPr>
        <p:sp>
          <p:nvSpPr>
            <p:cNvPr id="5356" name="Google Shape;5356;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1"/>
          <p:cNvGrpSpPr/>
          <p:nvPr/>
        </p:nvGrpSpPr>
        <p:grpSpPr>
          <a:xfrm>
            <a:off x="2170515" y="3126989"/>
            <a:ext cx="380081" cy="367111"/>
            <a:chOff x="-38905225" y="3591875"/>
            <a:chExt cx="325300" cy="314200"/>
          </a:xfrm>
        </p:grpSpPr>
        <p:sp>
          <p:nvSpPr>
            <p:cNvPr id="5361" name="Google Shape;5361;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4" name="Google Shape;5364;p7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71"/>
          <p:cNvGrpSpPr/>
          <p:nvPr/>
        </p:nvGrpSpPr>
        <p:grpSpPr>
          <a:xfrm>
            <a:off x="3977265" y="3112069"/>
            <a:ext cx="290815" cy="369740"/>
            <a:chOff x="-37370925" y="3579105"/>
            <a:chExt cx="248900" cy="316450"/>
          </a:xfrm>
        </p:grpSpPr>
        <p:sp>
          <p:nvSpPr>
            <p:cNvPr id="5366" name="Google Shape;5366;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8" name="Google Shape;5368;p7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71"/>
          <p:cNvGrpSpPr/>
          <p:nvPr/>
        </p:nvGrpSpPr>
        <p:grpSpPr>
          <a:xfrm>
            <a:off x="1670640" y="2190140"/>
            <a:ext cx="371814" cy="369974"/>
            <a:chOff x="-42259725" y="3951100"/>
            <a:chExt cx="318225" cy="316650"/>
          </a:xfrm>
        </p:grpSpPr>
        <p:sp>
          <p:nvSpPr>
            <p:cNvPr id="5371" name="Google Shape;5371;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71"/>
          <p:cNvGrpSpPr/>
          <p:nvPr/>
        </p:nvGrpSpPr>
        <p:grpSpPr>
          <a:xfrm>
            <a:off x="3869002" y="1369161"/>
            <a:ext cx="370879" cy="337755"/>
            <a:chOff x="-40378075" y="3267450"/>
            <a:chExt cx="317425" cy="289075"/>
          </a:xfrm>
        </p:grpSpPr>
        <p:sp>
          <p:nvSpPr>
            <p:cNvPr id="5374" name="Google Shape;5374;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1"/>
          <p:cNvGrpSpPr/>
          <p:nvPr/>
        </p:nvGrpSpPr>
        <p:grpSpPr>
          <a:xfrm>
            <a:off x="3872668" y="1770429"/>
            <a:ext cx="363548" cy="369974"/>
            <a:chOff x="-40372575" y="3604550"/>
            <a:chExt cx="311150" cy="316650"/>
          </a:xfrm>
        </p:grpSpPr>
        <p:sp>
          <p:nvSpPr>
            <p:cNvPr id="5379" name="Google Shape;5379;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2" name="Google Shape;5382;p7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71"/>
          <p:cNvGrpSpPr/>
          <p:nvPr/>
        </p:nvGrpSpPr>
        <p:grpSpPr>
          <a:xfrm>
            <a:off x="2596617" y="2663092"/>
            <a:ext cx="399038" cy="372165"/>
            <a:chOff x="-38542250" y="3220175"/>
            <a:chExt cx="341525" cy="318525"/>
          </a:xfrm>
        </p:grpSpPr>
        <p:sp>
          <p:nvSpPr>
            <p:cNvPr id="5384" name="Google Shape;5384;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1"/>
          <p:cNvGrpSpPr/>
          <p:nvPr/>
        </p:nvGrpSpPr>
        <p:grpSpPr>
          <a:xfrm>
            <a:off x="2618549" y="3122462"/>
            <a:ext cx="369974" cy="369068"/>
            <a:chOff x="-38537400" y="3588000"/>
            <a:chExt cx="316650" cy="315875"/>
          </a:xfrm>
        </p:grpSpPr>
        <p:sp>
          <p:nvSpPr>
            <p:cNvPr id="5388" name="Google Shape;5388;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1"/>
          <p:cNvGrpSpPr/>
          <p:nvPr/>
        </p:nvGrpSpPr>
        <p:grpSpPr>
          <a:xfrm>
            <a:off x="2617629" y="3579991"/>
            <a:ext cx="371814" cy="369974"/>
            <a:chOff x="-38538975" y="3954250"/>
            <a:chExt cx="318225" cy="316650"/>
          </a:xfrm>
        </p:grpSpPr>
        <p:sp>
          <p:nvSpPr>
            <p:cNvPr id="5393" name="Google Shape;5393;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1"/>
          <p:cNvGrpSpPr/>
          <p:nvPr/>
        </p:nvGrpSpPr>
        <p:grpSpPr>
          <a:xfrm>
            <a:off x="3934941" y="3574918"/>
            <a:ext cx="375465" cy="371814"/>
            <a:chOff x="-37385100" y="3949908"/>
            <a:chExt cx="321350" cy="318225"/>
          </a:xfrm>
        </p:grpSpPr>
        <p:sp>
          <p:nvSpPr>
            <p:cNvPr id="5396" name="Google Shape;5396;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1"/>
          <p:cNvGrpSpPr/>
          <p:nvPr/>
        </p:nvGrpSpPr>
        <p:grpSpPr>
          <a:xfrm>
            <a:off x="2110600" y="1310478"/>
            <a:ext cx="370909" cy="370675"/>
            <a:chOff x="-41895050" y="3217225"/>
            <a:chExt cx="317450" cy="317250"/>
          </a:xfrm>
        </p:grpSpPr>
        <p:sp>
          <p:nvSpPr>
            <p:cNvPr id="5399" name="Google Shape;5399;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1"/>
          <p:cNvGrpSpPr/>
          <p:nvPr/>
        </p:nvGrpSpPr>
        <p:grpSpPr>
          <a:xfrm>
            <a:off x="2110148" y="1747412"/>
            <a:ext cx="371814" cy="369974"/>
            <a:chOff x="-41893475" y="3584850"/>
            <a:chExt cx="318225" cy="316650"/>
          </a:xfrm>
        </p:grpSpPr>
        <p:sp>
          <p:nvSpPr>
            <p:cNvPr id="5405" name="Google Shape;5405;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7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71"/>
          <p:cNvGrpSpPr/>
          <p:nvPr/>
        </p:nvGrpSpPr>
        <p:grpSpPr>
          <a:xfrm>
            <a:off x="880176" y="3142704"/>
            <a:ext cx="337522" cy="370909"/>
            <a:chOff x="-39998250" y="3605325"/>
            <a:chExt cx="288875" cy="317450"/>
          </a:xfrm>
        </p:grpSpPr>
        <p:sp>
          <p:nvSpPr>
            <p:cNvPr id="5412" name="Google Shape;5412;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1"/>
          <p:cNvGrpSpPr/>
          <p:nvPr/>
        </p:nvGrpSpPr>
        <p:grpSpPr>
          <a:xfrm>
            <a:off x="863950" y="3601168"/>
            <a:ext cx="369974" cy="369945"/>
            <a:chOff x="-40011050" y="3972375"/>
            <a:chExt cx="316650" cy="316625"/>
          </a:xfrm>
        </p:grpSpPr>
        <p:sp>
          <p:nvSpPr>
            <p:cNvPr id="5415" name="Google Shape;5415;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1"/>
          <p:cNvGrpSpPr/>
          <p:nvPr/>
        </p:nvGrpSpPr>
        <p:grpSpPr>
          <a:xfrm>
            <a:off x="3095881" y="2665867"/>
            <a:ext cx="266921" cy="369039"/>
            <a:chOff x="-38129425" y="3222550"/>
            <a:chExt cx="228450" cy="315850"/>
          </a:xfrm>
        </p:grpSpPr>
        <p:sp>
          <p:nvSpPr>
            <p:cNvPr id="5418" name="Google Shape;5418;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71"/>
          <p:cNvGrpSpPr/>
          <p:nvPr/>
        </p:nvGrpSpPr>
        <p:grpSpPr>
          <a:xfrm>
            <a:off x="3050850" y="3122462"/>
            <a:ext cx="371785" cy="369974"/>
            <a:chOff x="-38172725" y="3588000"/>
            <a:chExt cx="318200" cy="316650"/>
          </a:xfrm>
        </p:grpSpPr>
        <p:sp>
          <p:nvSpPr>
            <p:cNvPr id="5421" name="Google Shape;5421;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1"/>
          <p:cNvGrpSpPr/>
          <p:nvPr/>
        </p:nvGrpSpPr>
        <p:grpSpPr>
          <a:xfrm>
            <a:off x="3126752" y="3580897"/>
            <a:ext cx="219981" cy="369974"/>
            <a:chOff x="-38109725" y="3955025"/>
            <a:chExt cx="188275" cy="316650"/>
          </a:xfrm>
        </p:grpSpPr>
        <p:sp>
          <p:nvSpPr>
            <p:cNvPr id="5430" name="Google Shape;5430;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71"/>
          <p:cNvGrpSpPr/>
          <p:nvPr/>
        </p:nvGrpSpPr>
        <p:grpSpPr>
          <a:xfrm>
            <a:off x="2542151" y="1312318"/>
            <a:ext cx="373654" cy="369068"/>
            <a:chOff x="-41530375" y="3218800"/>
            <a:chExt cx="319800" cy="315875"/>
          </a:xfrm>
        </p:grpSpPr>
        <p:sp>
          <p:nvSpPr>
            <p:cNvPr id="5434" name="Google Shape;5434;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71"/>
          <p:cNvGrpSpPr/>
          <p:nvPr/>
        </p:nvGrpSpPr>
        <p:grpSpPr>
          <a:xfrm>
            <a:off x="2544444" y="1827476"/>
            <a:ext cx="369068" cy="289004"/>
            <a:chOff x="-41526450" y="3653375"/>
            <a:chExt cx="315875" cy="247350"/>
          </a:xfrm>
        </p:grpSpPr>
        <p:sp>
          <p:nvSpPr>
            <p:cNvPr id="5437" name="Google Shape;5437;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71"/>
          <p:cNvGrpSpPr/>
          <p:nvPr/>
        </p:nvGrpSpPr>
        <p:grpSpPr>
          <a:xfrm>
            <a:off x="2545831" y="2190140"/>
            <a:ext cx="366293" cy="369974"/>
            <a:chOff x="-41526450" y="3951100"/>
            <a:chExt cx="313500" cy="316650"/>
          </a:xfrm>
        </p:grpSpPr>
        <p:sp>
          <p:nvSpPr>
            <p:cNvPr id="5440" name="Google Shape;5440;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1"/>
          <p:cNvGrpSpPr/>
          <p:nvPr/>
        </p:nvGrpSpPr>
        <p:grpSpPr>
          <a:xfrm>
            <a:off x="1311086" y="2684269"/>
            <a:ext cx="339595" cy="371814"/>
            <a:chOff x="-39625900" y="3238300"/>
            <a:chExt cx="290650" cy="318225"/>
          </a:xfrm>
        </p:grpSpPr>
        <p:sp>
          <p:nvSpPr>
            <p:cNvPr id="5444" name="Google Shape;5444;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7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71"/>
          <p:cNvGrpSpPr/>
          <p:nvPr/>
        </p:nvGrpSpPr>
        <p:grpSpPr>
          <a:xfrm>
            <a:off x="1305137" y="3600730"/>
            <a:ext cx="366293" cy="370441"/>
            <a:chOff x="-39647175" y="3972000"/>
            <a:chExt cx="313500" cy="317050"/>
          </a:xfrm>
        </p:grpSpPr>
        <p:sp>
          <p:nvSpPr>
            <p:cNvPr id="5448" name="Google Shape;5448;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71"/>
          <p:cNvGrpSpPr/>
          <p:nvPr/>
        </p:nvGrpSpPr>
        <p:grpSpPr>
          <a:xfrm>
            <a:off x="3474265" y="2664728"/>
            <a:ext cx="375495" cy="370879"/>
            <a:chOff x="-37808850" y="3221575"/>
            <a:chExt cx="321375" cy="317425"/>
          </a:xfrm>
        </p:grpSpPr>
        <p:sp>
          <p:nvSpPr>
            <p:cNvPr id="5452" name="Google Shape;5452;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71"/>
          <p:cNvGrpSpPr/>
          <p:nvPr/>
        </p:nvGrpSpPr>
        <p:grpSpPr>
          <a:xfrm>
            <a:off x="3483038" y="3186759"/>
            <a:ext cx="372749" cy="241158"/>
            <a:chOff x="-37806500" y="3643030"/>
            <a:chExt cx="319025" cy="206400"/>
          </a:xfrm>
        </p:grpSpPr>
        <p:sp>
          <p:nvSpPr>
            <p:cNvPr id="5455" name="Google Shape;5455;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1"/>
          <p:cNvGrpSpPr/>
          <p:nvPr/>
        </p:nvGrpSpPr>
        <p:grpSpPr>
          <a:xfrm>
            <a:off x="3485346" y="3579056"/>
            <a:ext cx="368134" cy="371814"/>
            <a:chOff x="-37804925" y="3953450"/>
            <a:chExt cx="315075" cy="318225"/>
          </a:xfrm>
        </p:grpSpPr>
        <p:sp>
          <p:nvSpPr>
            <p:cNvPr id="5458" name="Google Shape;5458;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7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71"/>
          <p:cNvGrpSpPr/>
          <p:nvPr/>
        </p:nvGrpSpPr>
        <p:grpSpPr>
          <a:xfrm>
            <a:off x="4840364" y="1328538"/>
            <a:ext cx="355663" cy="308725"/>
            <a:chOff x="-28462125" y="3199700"/>
            <a:chExt cx="298550" cy="259150"/>
          </a:xfrm>
        </p:grpSpPr>
        <p:sp>
          <p:nvSpPr>
            <p:cNvPr id="5463" name="Google Shape;5463;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71"/>
          <p:cNvGrpSpPr/>
          <p:nvPr/>
        </p:nvGrpSpPr>
        <p:grpSpPr>
          <a:xfrm>
            <a:off x="4841317" y="1763228"/>
            <a:ext cx="353757" cy="352833"/>
            <a:chOff x="-28461325" y="3545475"/>
            <a:chExt cx="296950" cy="296175"/>
          </a:xfrm>
        </p:grpSpPr>
        <p:sp>
          <p:nvSpPr>
            <p:cNvPr id="5467" name="Google Shape;5467;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1"/>
          <p:cNvGrpSpPr/>
          <p:nvPr/>
        </p:nvGrpSpPr>
        <p:grpSpPr>
          <a:xfrm>
            <a:off x="4837550" y="2213272"/>
            <a:ext cx="361292" cy="352803"/>
            <a:chOff x="-28463700" y="3914875"/>
            <a:chExt cx="303275" cy="296150"/>
          </a:xfrm>
        </p:grpSpPr>
        <p:sp>
          <p:nvSpPr>
            <p:cNvPr id="5474" name="Google Shape;5474;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1"/>
          <p:cNvGrpSpPr/>
          <p:nvPr/>
        </p:nvGrpSpPr>
        <p:grpSpPr>
          <a:xfrm>
            <a:off x="7072335" y="1369355"/>
            <a:ext cx="351880" cy="227092"/>
            <a:chOff x="-26573400" y="3224125"/>
            <a:chExt cx="295375" cy="190625"/>
          </a:xfrm>
        </p:grpSpPr>
        <p:sp>
          <p:nvSpPr>
            <p:cNvPr id="5477" name="Google Shape;5477;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1"/>
          <p:cNvGrpSpPr/>
          <p:nvPr/>
        </p:nvGrpSpPr>
        <p:grpSpPr>
          <a:xfrm>
            <a:off x="7072335" y="1763690"/>
            <a:ext cx="351880" cy="351910"/>
            <a:chOff x="-26573400" y="3546250"/>
            <a:chExt cx="295375" cy="295400"/>
          </a:xfrm>
        </p:grpSpPr>
        <p:sp>
          <p:nvSpPr>
            <p:cNvPr id="5480" name="Google Shape;5480;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1"/>
          <p:cNvGrpSpPr/>
          <p:nvPr/>
        </p:nvGrpSpPr>
        <p:grpSpPr>
          <a:xfrm>
            <a:off x="7060615" y="2213599"/>
            <a:ext cx="375319" cy="352148"/>
            <a:chOff x="-26583625" y="3917025"/>
            <a:chExt cx="315050" cy="295600"/>
          </a:xfrm>
        </p:grpSpPr>
        <p:sp>
          <p:nvSpPr>
            <p:cNvPr id="5486" name="Google Shape;5486;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7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71"/>
          <p:cNvGrpSpPr/>
          <p:nvPr/>
        </p:nvGrpSpPr>
        <p:grpSpPr>
          <a:xfrm>
            <a:off x="5759130" y="3172629"/>
            <a:ext cx="289039" cy="352833"/>
            <a:chOff x="-24694925" y="3518700"/>
            <a:chExt cx="242625" cy="296175"/>
          </a:xfrm>
        </p:grpSpPr>
        <p:sp>
          <p:nvSpPr>
            <p:cNvPr id="5492" name="Google Shape;5492;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1"/>
          <p:cNvGrpSpPr/>
          <p:nvPr/>
        </p:nvGrpSpPr>
        <p:grpSpPr>
          <a:xfrm>
            <a:off x="5758668" y="3622657"/>
            <a:ext cx="289962" cy="352833"/>
            <a:chOff x="-24709100" y="3888875"/>
            <a:chExt cx="243400" cy="296175"/>
          </a:xfrm>
        </p:grpSpPr>
        <p:sp>
          <p:nvSpPr>
            <p:cNvPr id="5497" name="Google Shape;5497;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1"/>
          <p:cNvGrpSpPr/>
          <p:nvPr/>
        </p:nvGrpSpPr>
        <p:grpSpPr>
          <a:xfrm>
            <a:off x="7958668" y="2695320"/>
            <a:ext cx="356556" cy="349557"/>
            <a:chOff x="-22863675" y="3131775"/>
            <a:chExt cx="299300" cy="293425"/>
          </a:xfrm>
        </p:grpSpPr>
        <p:sp>
          <p:nvSpPr>
            <p:cNvPr id="5501" name="Google Shape;5501;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71"/>
          <p:cNvGrpSpPr/>
          <p:nvPr/>
        </p:nvGrpSpPr>
        <p:grpSpPr>
          <a:xfrm>
            <a:off x="5301532" y="1306499"/>
            <a:ext cx="310602" cy="352803"/>
            <a:chOff x="-28069875" y="3175300"/>
            <a:chExt cx="260725" cy="296150"/>
          </a:xfrm>
        </p:grpSpPr>
        <p:sp>
          <p:nvSpPr>
            <p:cNvPr id="5505" name="Google Shape;5505;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7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5" name="Google Shape;5515;p71"/>
          <p:cNvGrpSpPr/>
          <p:nvPr/>
        </p:nvGrpSpPr>
        <p:grpSpPr>
          <a:xfrm>
            <a:off x="5342810" y="2213733"/>
            <a:ext cx="228045" cy="351880"/>
            <a:chOff x="-28032075" y="3916450"/>
            <a:chExt cx="191425" cy="295375"/>
          </a:xfrm>
        </p:grpSpPr>
        <p:sp>
          <p:nvSpPr>
            <p:cNvPr id="5516" name="Google Shape;5516;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1"/>
          <p:cNvGrpSpPr/>
          <p:nvPr/>
        </p:nvGrpSpPr>
        <p:grpSpPr>
          <a:xfrm>
            <a:off x="7508157" y="1306484"/>
            <a:ext cx="352833" cy="352833"/>
            <a:chOff x="-26201650" y="3176075"/>
            <a:chExt cx="296175" cy="296175"/>
          </a:xfrm>
        </p:grpSpPr>
        <p:sp>
          <p:nvSpPr>
            <p:cNvPr id="5520" name="Google Shape;5520;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1"/>
          <p:cNvGrpSpPr/>
          <p:nvPr/>
        </p:nvGrpSpPr>
        <p:grpSpPr>
          <a:xfrm>
            <a:off x="7507680" y="1763705"/>
            <a:ext cx="353786" cy="351880"/>
            <a:chOff x="-26204800" y="3547050"/>
            <a:chExt cx="296975" cy="295375"/>
          </a:xfrm>
        </p:grpSpPr>
        <p:sp>
          <p:nvSpPr>
            <p:cNvPr id="5523" name="Google Shape;5523;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7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71"/>
          <p:cNvGrpSpPr/>
          <p:nvPr/>
        </p:nvGrpSpPr>
        <p:grpSpPr>
          <a:xfrm>
            <a:off x="6178935" y="2693683"/>
            <a:ext cx="345328" cy="352833"/>
            <a:chOff x="-24353875" y="3147725"/>
            <a:chExt cx="289875" cy="296175"/>
          </a:xfrm>
        </p:grpSpPr>
        <p:sp>
          <p:nvSpPr>
            <p:cNvPr id="5527" name="Google Shape;5527;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71"/>
          <p:cNvGrpSpPr/>
          <p:nvPr/>
        </p:nvGrpSpPr>
        <p:grpSpPr>
          <a:xfrm>
            <a:off x="6186917" y="3173090"/>
            <a:ext cx="329365" cy="351910"/>
            <a:chOff x="-24344425" y="3519475"/>
            <a:chExt cx="276475" cy="295400"/>
          </a:xfrm>
        </p:grpSpPr>
        <p:sp>
          <p:nvSpPr>
            <p:cNvPr id="5530" name="Google Shape;5530;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1"/>
          <p:cNvGrpSpPr/>
          <p:nvPr/>
        </p:nvGrpSpPr>
        <p:grpSpPr>
          <a:xfrm>
            <a:off x="6176597" y="3625010"/>
            <a:ext cx="350004" cy="348128"/>
            <a:chOff x="-24353075" y="3891250"/>
            <a:chExt cx="293800" cy="292225"/>
          </a:xfrm>
        </p:grpSpPr>
        <p:sp>
          <p:nvSpPr>
            <p:cNvPr id="5533" name="Google Shape;5533;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1"/>
          <p:cNvGrpSpPr/>
          <p:nvPr/>
        </p:nvGrpSpPr>
        <p:grpSpPr>
          <a:xfrm>
            <a:off x="7960068" y="3173313"/>
            <a:ext cx="353757" cy="351463"/>
            <a:chOff x="-22845575" y="3504075"/>
            <a:chExt cx="296950" cy="295025"/>
          </a:xfrm>
        </p:grpSpPr>
        <p:sp>
          <p:nvSpPr>
            <p:cNvPr id="5536" name="Google Shape;5536;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1"/>
          <p:cNvGrpSpPr/>
          <p:nvPr/>
        </p:nvGrpSpPr>
        <p:grpSpPr>
          <a:xfrm>
            <a:off x="5753249" y="1306961"/>
            <a:ext cx="299344" cy="351880"/>
            <a:chOff x="-27691025" y="3175300"/>
            <a:chExt cx="251275" cy="295375"/>
          </a:xfrm>
        </p:grpSpPr>
        <p:sp>
          <p:nvSpPr>
            <p:cNvPr id="5539" name="Google Shape;5539;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1"/>
          <p:cNvGrpSpPr/>
          <p:nvPr/>
        </p:nvGrpSpPr>
        <p:grpSpPr>
          <a:xfrm>
            <a:off x="5725566" y="1825637"/>
            <a:ext cx="354710" cy="228015"/>
            <a:chOff x="-27721750" y="3598250"/>
            <a:chExt cx="297750" cy="191400"/>
          </a:xfrm>
        </p:grpSpPr>
        <p:sp>
          <p:nvSpPr>
            <p:cNvPr id="5544" name="Google Shape;5544;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1"/>
          <p:cNvGrpSpPr/>
          <p:nvPr/>
        </p:nvGrpSpPr>
        <p:grpSpPr>
          <a:xfrm>
            <a:off x="5726966" y="2219183"/>
            <a:ext cx="351910" cy="340980"/>
            <a:chOff x="-27719400" y="3925600"/>
            <a:chExt cx="295400" cy="286225"/>
          </a:xfrm>
        </p:grpSpPr>
        <p:sp>
          <p:nvSpPr>
            <p:cNvPr id="5547" name="Google Shape;5547;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1"/>
          <p:cNvGrpSpPr/>
          <p:nvPr/>
        </p:nvGrpSpPr>
        <p:grpSpPr>
          <a:xfrm>
            <a:off x="7948238" y="1306023"/>
            <a:ext cx="353757" cy="353757"/>
            <a:chOff x="-25834600" y="3176875"/>
            <a:chExt cx="296950" cy="296950"/>
          </a:xfrm>
        </p:grpSpPr>
        <p:sp>
          <p:nvSpPr>
            <p:cNvPr id="5550" name="Google Shape;5550;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1"/>
          <p:cNvGrpSpPr/>
          <p:nvPr/>
        </p:nvGrpSpPr>
        <p:grpSpPr>
          <a:xfrm>
            <a:off x="7948238" y="1774024"/>
            <a:ext cx="353757" cy="331241"/>
            <a:chOff x="-25834600" y="3564375"/>
            <a:chExt cx="296950" cy="278050"/>
          </a:xfrm>
        </p:grpSpPr>
        <p:sp>
          <p:nvSpPr>
            <p:cNvPr id="5556" name="Google Shape;5556;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1"/>
          <p:cNvGrpSpPr/>
          <p:nvPr/>
        </p:nvGrpSpPr>
        <p:grpSpPr>
          <a:xfrm>
            <a:off x="7946362" y="2213376"/>
            <a:ext cx="357509" cy="352595"/>
            <a:chOff x="-25834600" y="3915850"/>
            <a:chExt cx="300100" cy="295975"/>
          </a:xfrm>
        </p:grpSpPr>
        <p:sp>
          <p:nvSpPr>
            <p:cNvPr id="5565" name="Google Shape;5565;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1"/>
          <p:cNvGrpSpPr/>
          <p:nvPr/>
        </p:nvGrpSpPr>
        <p:grpSpPr>
          <a:xfrm>
            <a:off x="6681790" y="2694606"/>
            <a:ext cx="228968" cy="350987"/>
            <a:chOff x="-23930925" y="3149300"/>
            <a:chExt cx="192200" cy="294625"/>
          </a:xfrm>
        </p:grpSpPr>
        <p:sp>
          <p:nvSpPr>
            <p:cNvPr id="5569" name="Google Shape;5569;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1"/>
          <p:cNvGrpSpPr/>
          <p:nvPr/>
        </p:nvGrpSpPr>
        <p:grpSpPr>
          <a:xfrm>
            <a:off x="6638620" y="3173090"/>
            <a:ext cx="315307" cy="351910"/>
            <a:chOff x="-23962425" y="3519475"/>
            <a:chExt cx="264675" cy="295400"/>
          </a:xfrm>
        </p:grpSpPr>
        <p:sp>
          <p:nvSpPr>
            <p:cNvPr id="5574" name="Google Shape;5574;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6" name="Google Shape;5576;p7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7" name="Google Shape;5577;p71"/>
          <p:cNvGrpSpPr/>
          <p:nvPr/>
        </p:nvGrpSpPr>
        <p:grpSpPr>
          <a:xfrm>
            <a:off x="8017295" y="3623134"/>
            <a:ext cx="239302" cy="351880"/>
            <a:chOff x="-22788075" y="3904625"/>
            <a:chExt cx="200875" cy="295375"/>
          </a:xfrm>
        </p:grpSpPr>
        <p:sp>
          <p:nvSpPr>
            <p:cNvPr id="5578" name="Google Shape;5578;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1"/>
          <p:cNvGrpSpPr/>
          <p:nvPr/>
        </p:nvGrpSpPr>
        <p:grpSpPr>
          <a:xfrm>
            <a:off x="6172593" y="1306499"/>
            <a:ext cx="354710" cy="352803"/>
            <a:chOff x="-27351575" y="3175300"/>
            <a:chExt cx="297750" cy="296150"/>
          </a:xfrm>
        </p:grpSpPr>
        <p:sp>
          <p:nvSpPr>
            <p:cNvPr id="5583" name="Google Shape;5583;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71"/>
          <p:cNvGrpSpPr/>
          <p:nvPr/>
        </p:nvGrpSpPr>
        <p:grpSpPr>
          <a:xfrm>
            <a:off x="6218402" y="1758809"/>
            <a:ext cx="269293" cy="353072"/>
            <a:chOff x="-27313750" y="3545275"/>
            <a:chExt cx="226050" cy="296375"/>
          </a:xfrm>
        </p:grpSpPr>
        <p:sp>
          <p:nvSpPr>
            <p:cNvPr id="5588" name="Google Shape;5588;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1"/>
          <p:cNvGrpSpPr/>
          <p:nvPr/>
        </p:nvGrpSpPr>
        <p:grpSpPr>
          <a:xfrm>
            <a:off x="6172593" y="2211380"/>
            <a:ext cx="354710" cy="356586"/>
            <a:chOff x="-27351575" y="3915650"/>
            <a:chExt cx="297750" cy="299325"/>
          </a:xfrm>
        </p:grpSpPr>
        <p:sp>
          <p:nvSpPr>
            <p:cNvPr id="5592" name="Google Shape;5592;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1"/>
          <p:cNvGrpSpPr/>
          <p:nvPr/>
        </p:nvGrpSpPr>
        <p:grpSpPr>
          <a:xfrm>
            <a:off x="4860084" y="2693579"/>
            <a:ext cx="319060" cy="353042"/>
            <a:chOff x="-25445525" y="3175900"/>
            <a:chExt cx="267825" cy="296350"/>
          </a:xfrm>
        </p:grpSpPr>
        <p:sp>
          <p:nvSpPr>
            <p:cNvPr id="5595" name="Google Shape;5595;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1"/>
          <p:cNvGrpSpPr/>
          <p:nvPr/>
        </p:nvGrpSpPr>
        <p:grpSpPr>
          <a:xfrm>
            <a:off x="4841797" y="3183902"/>
            <a:ext cx="355633" cy="330288"/>
            <a:chOff x="-25465200" y="3565175"/>
            <a:chExt cx="298525" cy="277250"/>
          </a:xfrm>
        </p:grpSpPr>
        <p:sp>
          <p:nvSpPr>
            <p:cNvPr id="5599" name="Google Shape;5599;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1"/>
          <p:cNvGrpSpPr/>
          <p:nvPr/>
        </p:nvGrpSpPr>
        <p:grpSpPr>
          <a:xfrm>
            <a:off x="4841336" y="3623432"/>
            <a:ext cx="356556" cy="351285"/>
            <a:chOff x="-25465200" y="3916150"/>
            <a:chExt cx="299300" cy="294875"/>
          </a:xfrm>
        </p:grpSpPr>
        <p:sp>
          <p:nvSpPr>
            <p:cNvPr id="5602" name="Google Shape;5602;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1"/>
          <p:cNvGrpSpPr/>
          <p:nvPr/>
        </p:nvGrpSpPr>
        <p:grpSpPr>
          <a:xfrm>
            <a:off x="7068775" y="2693698"/>
            <a:ext cx="351880" cy="352803"/>
            <a:chOff x="-23615075" y="3148525"/>
            <a:chExt cx="295375" cy="296150"/>
          </a:xfrm>
        </p:grpSpPr>
        <p:sp>
          <p:nvSpPr>
            <p:cNvPr id="5605" name="Google Shape;5605;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9" name="Google Shape;5609;p7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0" name="Google Shape;5610;p71"/>
          <p:cNvGrpSpPr/>
          <p:nvPr/>
        </p:nvGrpSpPr>
        <p:grpSpPr>
          <a:xfrm>
            <a:off x="7068299" y="3632977"/>
            <a:ext cx="352833" cy="332194"/>
            <a:chOff x="-23615075" y="3906200"/>
            <a:chExt cx="296175" cy="278850"/>
          </a:xfrm>
        </p:grpSpPr>
        <p:sp>
          <p:nvSpPr>
            <p:cNvPr id="5611" name="Google Shape;5611;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7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71"/>
          <p:cNvGrpSpPr/>
          <p:nvPr/>
        </p:nvGrpSpPr>
        <p:grpSpPr>
          <a:xfrm>
            <a:off x="6617268" y="1306618"/>
            <a:ext cx="353757" cy="352565"/>
            <a:chOff x="-26980600" y="3175500"/>
            <a:chExt cx="296950" cy="295950"/>
          </a:xfrm>
        </p:grpSpPr>
        <p:sp>
          <p:nvSpPr>
            <p:cNvPr id="5616" name="Google Shape;5616;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71"/>
          <p:cNvGrpSpPr/>
          <p:nvPr/>
        </p:nvGrpSpPr>
        <p:grpSpPr>
          <a:xfrm>
            <a:off x="6617744" y="2245154"/>
            <a:ext cx="352803" cy="289039"/>
            <a:chOff x="-26981375" y="3951875"/>
            <a:chExt cx="296150" cy="242625"/>
          </a:xfrm>
        </p:grpSpPr>
        <p:sp>
          <p:nvSpPr>
            <p:cNvPr id="5621" name="Google Shape;5621;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1"/>
          <p:cNvGrpSpPr/>
          <p:nvPr/>
        </p:nvGrpSpPr>
        <p:grpSpPr>
          <a:xfrm>
            <a:off x="5282787" y="2692745"/>
            <a:ext cx="351910" cy="354710"/>
            <a:chOff x="-25094250" y="3176075"/>
            <a:chExt cx="295400" cy="297750"/>
          </a:xfrm>
        </p:grpSpPr>
        <p:sp>
          <p:nvSpPr>
            <p:cNvPr id="5625" name="Google Shape;5625;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1"/>
          <p:cNvGrpSpPr/>
          <p:nvPr/>
        </p:nvGrpSpPr>
        <p:grpSpPr>
          <a:xfrm>
            <a:off x="5282787" y="3173106"/>
            <a:ext cx="351910" cy="351880"/>
            <a:chOff x="-25094250" y="3547050"/>
            <a:chExt cx="295400" cy="295375"/>
          </a:xfrm>
        </p:grpSpPr>
        <p:sp>
          <p:nvSpPr>
            <p:cNvPr id="5629" name="Google Shape;5629;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7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71"/>
          <p:cNvGrpSpPr/>
          <p:nvPr/>
        </p:nvGrpSpPr>
        <p:grpSpPr>
          <a:xfrm>
            <a:off x="7514864" y="2693698"/>
            <a:ext cx="352803" cy="352803"/>
            <a:chOff x="-23245675" y="3148525"/>
            <a:chExt cx="296150" cy="296150"/>
          </a:xfrm>
        </p:grpSpPr>
        <p:sp>
          <p:nvSpPr>
            <p:cNvPr id="5636" name="Google Shape;5636;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9" name="Google Shape;5639;p7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71"/>
          <p:cNvGrpSpPr/>
          <p:nvPr/>
        </p:nvGrpSpPr>
        <p:grpSpPr>
          <a:xfrm>
            <a:off x="7515325" y="3622672"/>
            <a:ext cx="351880" cy="352803"/>
            <a:chOff x="-23244900" y="3888100"/>
            <a:chExt cx="295375" cy="296150"/>
          </a:xfrm>
        </p:grpSpPr>
        <p:sp>
          <p:nvSpPr>
            <p:cNvPr id="5641" name="Google Shape;5641;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2" name="Google Shape;5652;p7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54" name="Google Shape;5654;p7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58"/>
        <p:cNvGrpSpPr/>
        <p:nvPr/>
      </p:nvGrpSpPr>
      <p:grpSpPr>
        <a:xfrm>
          <a:off x="0" y="0"/>
          <a:ext cx="0" cy="0"/>
          <a:chOff x="0" y="0"/>
          <a:chExt cx="0" cy="0"/>
        </a:xfrm>
      </p:grpSpPr>
      <p:sp>
        <p:nvSpPr>
          <p:cNvPr id="5659" name="Google Shape;5659;p7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72"/>
          <p:cNvGrpSpPr/>
          <p:nvPr/>
        </p:nvGrpSpPr>
        <p:grpSpPr>
          <a:xfrm>
            <a:off x="832654" y="1819647"/>
            <a:ext cx="367261" cy="367261"/>
            <a:chOff x="-65145700" y="3727425"/>
            <a:chExt cx="317425" cy="317425"/>
          </a:xfrm>
        </p:grpSpPr>
        <p:sp>
          <p:nvSpPr>
            <p:cNvPr id="5661" name="Google Shape;5661;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2"/>
          <p:cNvGrpSpPr/>
          <p:nvPr/>
        </p:nvGrpSpPr>
        <p:grpSpPr>
          <a:xfrm>
            <a:off x="835851" y="2248561"/>
            <a:ext cx="360868" cy="367261"/>
            <a:chOff x="-65144125" y="4094450"/>
            <a:chExt cx="311900" cy="317425"/>
          </a:xfrm>
        </p:grpSpPr>
        <p:sp>
          <p:nvSpPr>
            <p:cNvPr id="5664" name="Google Shape;5664;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7" name="Google Shape;5667;p7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8" name="Google Shape;5668;p72"/>
          <p:cNvGrpSpPr/>
          <p:nvPr/>
        </p:nvGrpSpPr>
        <p:grpSpPr>
          <a:xfrm>
            <a:off x="3039420" y="1819256"/>
            <a:ext cx="370645" cy="368042"/>
            <a:chOff x="-63250675" y="3744075"/>
            <a:chExt cx="320350" cy="318100"/>
          </a:xfrm>
        </p:grpSpPr>
        <p:sp>
          <p:nvSpPr>
            <p:cNvPr id="5669" name="Google Shape;5669;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2"/>
          <p:cNvGrpSpPr/>
          <p:nvPr/>
        </p:nvGrpSpPr>
        <p:grpSpPr>
          <a:xfrm>
            <a:off x="3041112" y="2248561"/>
            <a:ext cx="367261" cy="367261"/>
            <a:chOff x="-63250675" y="4110200"/>
            <a:chExt cx="317425" cy="317425"/>
          </a:xfrm>
        </p:grpSpPr>
        <p:sp>
          <p:nvSpPr>
            <p:cNvPr id="5673" name="Google Shape;5673;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2"/>
          <p:cNvGrpSpPr/>
          <p:nvPr/>
        </p:nvGrpSpPr>
        <p:grpSpPr>
          <a:xfrm>
            <a:off x="1720159" y="2745656"/>
            <a:ext cx="359075" cy="358844"/>
            <a:chOff x="-61351725" y="3372400"/>
            <a:chExt cx="310350" cy="310150"/>
          </a:xfrm>
        </p:grpSpPr>
        <p:sp>
          <p:nvSpPr>
            <p:cNvPr id="5683" name="Google Shape;5683;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72"/>
          <p:cNvGrpSpPr/>
          <p:nvPr/>
        </p:nvGrpSpPr>
        <p:grpSpPr>
          <a:xfrm>
            <a:off x="1716514" y="3208713"/>
            <a:ext cx="366364" cy="333534"/>
            <a:chOff x="-61354875" y="3751050"/>
            <a:chExt cx="316650" cy="288275"/>
          </a:xfrm>
        </p:grpSpPr>
        <p:sp>
          <p:nvSpPr>
            <p:cNvPr id="5687" name="Google Shape;5687;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2"/>
          <p:cNvGrpSpPr/>
          <p:nvPr/>
        </p:nvGrpSpPr>
        <p:grpSpPr>
          <a:xfrm>
            <a:off x="1716514" y="3650352"/>
            <a:ext cx="366364" cy="367290"/>
            <a:chOff x="-61354875" y="4101525"/>
            <a:chExt cx="316650" cy="317450"/>
          </a:xfrm>
        </p:grpSpPr>
        <p:sp>
          <p:nvSpPr>
            <p:cNvPr id="5691" name="Google Shape;5691;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72"/>
          <p:cNvGrpSpPr/>
          <p:nvPr/>
        </p:nvGrpSpPr>
        <p:grpSpPr>
          <a:xfrm>
            <a:off x="3932949" y="2742228"/>
            <a:ext cx="368157" cy="365699"/>
            <a:chOff x="-59470075" y="3308975"/>
            <a:chExt cx="318200" cy="316075"/>
          </a:xfrm>
        </p:grpSpPr>
        <p:sp>
          <p:nvSpPr>
            <p:cNvPr id="5694" name="Google Shape;5694;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2"/>
          <p:cNvGrpSpPr/>
          <p:nvPr/>
        </p:nvGrpSpPr>
        <p:grpSpPr>
          <a:xfrm>
            <a:off x="1278379" y="1377933"/>
            <a:ext cx="367261" cy="364686"/>
            <a:chOff x="-64781025" y="3361050"/>
            <a:chExt cx="317425" cy="315200"/>
          </a:xfrm>
        </p:grpSpPr>
        <p:sp>
          <p:nvSpPr>
            <p:cNvPr id="5704" name="Google Shape;5704;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7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1" name="Google Shape;5711;p72"/>
          <p:cNvGrpSpPr/>
          <p:nvPr/>
        </p:nvGrpSpPr>
        <p:grpSpPr>
          <a:xfrm>
            <a:off x="3482779" y="1819372"/>
            <a:ext cx="382765" cy="367810"/>
            <a:chOff x="-62890750" y="3747425"/>
            <a:chExt cx="330825" cy="317900"/>
          </a:xfrm>
        </p:grpSpPr>
        <p:sp>
          <p:nvSpPr>
            <p:cNvPr id="5712" name="Google Shape;5712;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72"/>
          <p:cNvGrpSpPr/>
          <p:nvPr/>
        </p:nvGrpSpPr>
        <p:grpSpPr>
          <a:xfrm>
            <a:off x="3490531" y="2249009"/>
            <a:ext cx="367261" cy="366364"/>
            <a:chOff x="-62884425" y="4111775"/>
            <a:chExt cx="317425" cy="316650"/>
          </a:xfrm>
        </p:grpSpPr>
        <p:sp>
          <p:nvSpPr>
            <p:cNvPr id="5727" name="Google Shape;5727;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2"/>
          <p:cNvGrpSpPr/>
          <p:nvPr/>
        </p:nvGrpSpPr>
        <p:grpSpPr>
          <a:xfrm>
            <a:off x="2163165" y="2745078"/>
            <a:ext cx="365438" cy="360001"/>
            <a:chOff x="-60991775" y="3376900"/>
            <a:chExt cx="315850" cy="311150"/>
          </a:xfrm>
        </p:grpSpPr>
        <p:sp>
          <p:nvSpPr>
            <p:cNvPr id="5730" name="Google Shape;5730;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2"/>
          <p:cNvGrpSpPr/>
          <p:nvPr/>
        </p:nvGrpSpPr>
        <p:grpSpPr>
          <a:xfrm>
            <a:off x="2162702" y="3195942"/>
            <a:ext cx="366364" cy="359075"/>
            <a:chOff x="-60988625" y="3740800"/>
            <a:chExt cx="316650" cy="310350"/>
          </a:xfrm>
        </p:grpSpPr>
        <p:sp>
          <p:nvSpPr>
            <p:cNvPr id="5734" name="Google Shape;5734;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2"/>
          <p:cNvGrpSpPr/>
          <p:nvPr/>
        </p:nvGrpSpPr>
        <p:grpSpPr>
          <a:xfrm>
            <a:off x="2162702" y="3651393"/>
            <a:ext cx="366364" cy="365207"/>
            <a:chOff x="-60987850" y="4100950"/>
            <a:chExt cx="316650" cy="315650"/>
          </a:xfrm>
        </p:grpSpPr>
        <p:sp>
          <p:nvSpPr>
            <p:cNvPr id="5738" name="Google Shape;5738;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2"/>
          <p:cNvGrpSpPr/>
          <p:nvPr/>
        </p:nvGrpSpPr>
        <p:grpSpPr>
          <a:xfrm>
            <a:off x="3932486" y="3196853"/>
            <a:ext cx="369083" cy="357253"/>
            <a:chOff x="-59447250" y="3706150"/>
            <a:chExt cx="319000" cy="308775"/>
          </a:xfrm>
        </p:grpSpPr>
        <p:sp>
          <p:nvSpPr>
            <p:cNvPr id="5744" name="Google Shape;5744;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2"/>
          <p:cNvGrpSpPr/>
          <p:nvPr/>
        </p:nvGrpSpPr>
        <p:grpSpPr>
          <a:xfrm>
            <a:off x="1721214" y="1378164"/>
            <a:ext cx="368186" cy="364224"/>
            <a:chOff x="-64406125" y="3362225"/>
            <a:chExt cx="318225" cy="314800"/>
          </a:xfrm>
        </p:grpSpPr>
        <p:sp>
          <p:nvSpPr>
            <p:cNvPr id="5749" name="Google Shape;5749;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1" name="Google Shape;5751;p7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2"/>
          <p:cNvGrpSpPr/>
          <p:nvPr/>
        </p:nvGrpSpPr>
        <p:grpSpPr>
          <a:xfrm>
            <a:off x="1721677" y="2249009"/>
            <a:ext cx="367261" cy="366364"/>
            <a:chOff x="-64410850" y="4094450"/>
            <a:chExt cx="317425" cy="316650"/>
          </a:xfrm>
        </p:grpSpPr>
        <p:sp>
          <p:nvSpPr>
            <p:cNvPr id="5753" name="Google Shape;5753;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6" name="Google Shape;5756;p7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2"/>
          <p:cNvGrpSpPr/>
          <p:nvPr/>
        </p:nvGrpSpPr>
        <p:grpSpPr>
          <a:xfrm>
            <a:off x="3943225" y="1819083"/>
            <a:ext cx="365467" cy="368389"/>
            <a:chOff x="-62516625" y="3743175"/>
            <a:chExt cx="315875" cy="318400"/>
          </a:xfrm>
        </p:grpSpPr>
        <p:sp>
          <p:nvSpPr>
            <p:cNvPr id="5758" name="Google Shape;5758;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72"/>
          <p:cNvGrpSpPr/>
          <p:nvPr/>
        </p:nvGrpSpPr>
        <p:grpSpPr>
          <a:xfrm>
            <a:off x="3950065" y="2269054"/>
            <a:ext cx="351786" cy="326274"/>
            <a:chOff x="-62511900" y="4129100"/>
            <a:chExt cx="304050" cy="282000"/>
          </a:xfrm>
        </p:grpSpPr>
        <p:sp>
          <p:nvSpPr>
            <p:cNvPr id="5761" name="Google Shape;5761;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2"/>
          <p:cNvGrpSpPr/>
          <p:nvPr/>
        </p:nvGrpSpPr>
        <p:grpSpPr>
          <a:xfrm>
            <a:off x="2628187" y="2741448"/>
            <a:ext cx="310770" cy="367261"/>
            <a:chOff x="-60597975" y="3367475"/>
            <a:chExt cx="268600" cy="317425"/>
          </a:xfrm>
        </p:grpSpPr>
        <p:sp>
          <p:nvSpPr>
            <p:cNvPr id="5767" name="Google Shape;5767;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2" name="Google Shape;5772;p7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3" name="Google Shape;5773;p72"/>
          <p:cNvGrpSpPr/>
          <p:nvPr/>
        </p:nvGrpSpPr>
        <p:grpSpPr>
          <a:xfrm>
            <a:off x="2600390" y="3702764"/>
            <a:ext cx="366364" cy="262465"/>
            <a:chOff x="-60621600" y="4145650"/>
            <a:chExt cx="316650" cy="226850"/>
          </a:xfrm>
        </p:grpSpPr>
        <p:sp>
          <p:nvSpPr>
            <p:cNvPr id="5774" name="Google Shape;5774;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2"/>
          <p:cNvGrpSpPr/>
          <p:nvPr/>
        </p:nvGrpSpPr>
        <p:grpSpPr>
          <a:xfrm>
            <a:off x="3937042" y="3651263"/>
            <a:ext cx="359972" cy="365467"/>
            <a:chOff x="-59400775" y="4084200"/>
            <a:chExt cx="311125" cy="315875"/>
          </a:xfrm>
        </p:grpSpPr>
        <p:sp>
          <p:nvSpPr>
            <p:cNvPr id="5778" name="Google Shape;5778;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2"/>
          <p:cNvGrpSpPr/>
          <p:nvPr/>
        </p:nvGrpSpPr>
        <p:grpSpPr>
          <a:xfrm>
            <a:off x="2161136" y="1377094"/>
            <a:ext cx="365438" cy="366364"/>
            <a:chOff x="-64044600" y="3360375"/>
            <a:chExt cx="315850" cy="316650"/>
          </a:xfrm>
        </p:grpSpPr>
        <p:sp>
          <p:nvSpPr>
            <p:cNvPr id="5785" name="Google Shape;5785;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2"/>
          <p:cNvGrpSpPr/>
          <p:nvPr/>
        </p:nvGrpSpPr>
        <p:grpSpPr>
          <a:xfrm>
            <a:off x="2187559" y="1819647"/>
            <a:ext cx="312592" cy="367261"/>
            <a:chOff x="-64022550" y="3727425"/>
            <a:chExt cx="270175" cy="317425"/>
          </a:xfrm>
        </p:grpSpPr>
        <p:sp>
          <p:nvSpPr>
            <p:cNvPr id="5789" name="Google Shape;5789;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2"/>
          <p:cNvGrpSpPr/>
          <p:nvPr/>
        </p:nvGrpSpPr>
        <p:grpSpPr>
          <a:xfrm>
            <a:off x="2211697" y="2248547"/>
            <a:ext cx="264317" cy="367290"/>
            <a:chOff x="-64001300" y="4093650"/>
            <a:chExt cx="228450" cy="317450"/>
          </a:xfrm>
        </p:grpSpPr>
        <p:sp>
          <p:nvSpPr>
            <p:cNvPr id="5793" name="Google Shape;5793;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2"/>
          <p:cNvGrpSpPr/>
          <p:nvPr/>
        </p:nvGrpSpPr>
        <p:grpSpPr>
          <a:xfrm>
            <a:off x="830701" y="2741838"/>
            <a:ext cx="359972" cy="366480"/>
            <a:chOff x="-62148800" y="3377700"/>
            <a:chExt cx="311125" cy="316750"/>
          </a:xfrm>
        </p:grpSpPr>
        <p:sp>
          <p:nvSpPr>
            <p:cNvPr id="5798" name="Google Shape;5798;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72"/>
          <p:cNvGrpSpPr/>
          <p:nvPr/>
        </p:nvGrpSpPr>
        <p:grpSpPr>
          <a:xfrm>
            <a:off x="826608" y="3191835"/>
            <a:ext cx="368157" cy="367290"/>
            <a:chOff x="-62154300" y="3743950"/>
            <a:chExt cx="318200" cy="317450"/>
          </a:xfrm>
        </p:grpSpPr>
        <p:sp>
          <p:nvSpPr>
            <p:cNvPr id="5801" name="Google Shape;5801;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72"/>
          <p:cNvGrpSpPr/>
          <p:nvPr/>
        </p:nvGrpSpPr>
        <p:grpSpPr>
          <a:xfrm>
            <a:off x="826594" y="3650815"/>
            <a:ext cx="368186" cy="366364"/>
            <a:chOff x="-62151950" y="4111775"/>
            <a:chExt cx="318225" cy="316650"/>
          </a:xfrm>
        </p:grpSpPr>
        <p:sp>
          <p:nvSpPr>
            <p:cNvPr id="5804" name="Google Shape;5804;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2"/>
          <p:cNvGrpSpPr/>
          <p:nvPr/>
        </p:nvGrpSpPr>
        <p:grpSpPr>
          <a:xfrm>
            <a:off x="3045218" y="2741361"/>
            <a:ext cx="368157" cy="367434"/>
            <a:chOff x="-60254550" y="3367325"/>
            <a:chExt cx="318200" cy="317575"/>
          </a:xfrm>
        </p:grpSpPr>
        <p:sp>
          <p:nvSpPr>
            <p:cNvPr id="5809" name="Google Shape;5809;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2"/>
          <p:cNvGrpSpPr/>
          <p:nvPr/>
        </p:nvGrpSpPr>
        <p:grpSpPr>
          <a:xfrm>
            <a:off x="3046115" y="3192355"/>
            <a:ext cx="366364" cy="366248"/>
            <a:chOff x="-60255350" y="3733825"/>
            <a:chExt cx="316650" cy="316550"/>
          </a:xfrm>
        </p:grpSpPr>
        <p:sp>
          <p:nvSpPr>
            <p:cNvPr id="5814" name="Google Shape;5814;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72"/>
          <p:cNvGrpSpPr/>
          <p:nvPr/>
        </p:nvGrpSpPr>
        <p:grpSpPr>
          <a:xfrm>
            <a:off x="3073912" y="3651263"/>
            <a:ext cx="310770" cy="365467"/>
            <a:chOff x="-60232500" y="4101525"/>
            <a:chExt cx="268600" cy="315875"/>
          </a:xfrm>
        </p:grpSpPr>
        <p:sp>
          <p:nvSpPr>
            <p:cNvPr id="5822" name="Google Shape;5822;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4" name="Google Shape;5824;p7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5" name="Google Shape;5825;p72"/>
          <p:cNvGrpSpPr/>
          <p:nvPr/>
        </p:nvGrpSpPr>
        <p:grpSpPr>
          <a:xfrm>
            <a:off x="2606912" y="1377094"/>
            <a:ext cx="368186" cy="366364"/>
            <a:chOff x="-63679950" y="3360375"/>
            <a:chExt cx="318225" cy="316650"/>
          </a:xfrm>
        </p:grpSpPr>
        <p:sp>
          <p:nvSpPr>
            <p:cNvPr id="5826" name="Google Shape;5826;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7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1" name="Google Shape;5831;p72"/>
          <p:cNvGrpSpPr/>
          <p:nvPr/>
        </p:nvGrpSpPr>
        <p:grpSpPr>
          <a:xfrm>
            <a:off x="2605539" y="2248431"/>
            <a:ext cx="370934" cy="367521"/>
            <a:chOff x="-63679950" y="4093450"/>
            <a:chExt cx="320600" cy="317650"/>
          </a:xfrm>
        </p:grpSpPr>
        <p:sp>
          <p:nvSpPr>
            <p:cNvPr id="5832" name="Google Shape;5832;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2"/>
          <p:cNvGrpSpPr/>
          <p:nvPr/>
        </p:nvGrpSpPr>
        <p:grpSpPr>
          <a:xfrm>
            <a:off x="1265656" y="2741433"/>
            <a:ext cx="366364" cy="367290"/>
            <a:chOff x="-61784125" y="3377700"/>
            <a:chExt cx="316650" cy="317450"/>
          </a:xfrm>
        </p:grpSpPr>
        <p:sp>
          <p:nvSpPr>
            <p:cNvPr id="5836" name="Google Shape;5836;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72"/>
          <p:cNvGrpSpPr/>
          <p:nvPr/>
        </p:nvGrpSpPr>
        <p:grpSpPr>
          <a:xfrm>
            <a:off x="1265656" y="3191835"/>
            <a:ext cx="366364" cy="367290"/>
            <a:chOff x="-61783350" y="3743950"/>
            <a:chExt cx="316650" cy="317450"/>
          </a:xfrm>
        </p:grpSpPr>
        <p:sp>
          <p:nvSpPr>
            <p:cNvPr id="5844" name="Google Shape;5844;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7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72"/>
          <p:cNvGrpSpPr/>
          <p:nvPr/>
        </p:nvGrpSpPr>
        <p:grpSpPr>
          <a:xfrm>
            <a:off x="3487080" y="3651668"/>
            <a:ext cx="369112" cy="364657"/>
            <a:chOff x="-59869425" y="4102225"/>
            <a:chExt cx="319025" cy="315175"/>
          </a:xfrm>
        </p:grpSpPr>
        <p:sp>
          <p:nvSpPr>
            <p:cNvPr id="5850" name="Google Shape;5850;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2"/>
          <p:cNvGrpSpPr/>
          <p:nvPr/>
        </p:nvGrpSpPr>
        <p:grpSpPr>
          <a:xfrm>
            <a:off x="2605883" y="4120490"/>
            <a:ext cx="366364" cy="365467"/>
            <a:chOff x="-59029025" y="3711650"/>
            <a:chExt cx="316650" cy="315875"/>
          </a:xfrm>
        </p:grpSpPr>
        <p:sp>
          <p:nvSpPr>
            <p:cNvPr id="5855" name="Google Shape;5855;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2"/>
          <p:cNvGrpSpPr/>
          <p:nvPr/>
        </p:nvGrpSpPr>
        <p:grpSpPr>
          <a:xfrm>
            <a:off x="4841373" y="1398014"/>
            <a:ext cx="351940" cy="348188"/>
            <a:chOff x="581525" y="3254850"/>
            <a:chExt cx="297750" cy="294575"/>
          </a:xfrm>
        </p:grpSpPr>
        <p:sp>
          <p:nvSpPr>
            <p:cNvPr id="5863" name="Google Shape;5863;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72"/>
          <p:cNvGrpSpPr/>
          <p:nvPr/>
        </p:nvGrpSpPr>
        <p:grpSpPr>
          <a:xfrm>
            <a:off x="4840442" y="1836950"/>
            <a:ext cx="353802" cy="351497"/>
            <a:chOff x="580725" y="3617925"/>
            <a:chExt cx="299325" cy="297375"/>
          </a:xfrm>
        </p:grpSpPr>
        <p:sp>
          <p:nvSpPr>
            <p:cNvPr id="5867" name="Google Shape;5867;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72"/>
          <p:cNvGrpSpPr/>
          <p:nvPr/>
        </p:nvGrpSpPr>
        <p:grpSpPr>
          <a:xfrm>
            <a:off x="4842304" y="2284140"/>
            <a:ext cx="350079" cy="350079"/>
            <a:chOff x="583100" y="3982600"/>
            <a:chExt cx="296175" cy="296175"/>
          </a:xfrm>
        </p:grpSpPr>
        <p:sp>
          <p:nvSpPr>
            <p:cNvPr id="5873" name="Google Shape;5873;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2"/>
          <p:cNvGrpSpPr/>
          <p:nvPr/>
        </p:nvGrpSpPr>
        <p:grpSpPr>
          <a:xfrm>
            <a:off x="7074918" y="1397764"/>
            <a:ext cx="307231" cy="348690"/>
            <a:chOff x="2423775" y="3226875"/>
            <a:chExt cx="259925" cy="295000"/>
          </a:xfrm>
        </p:grpSpPr>
        <p:sp>
          <p:nvSpPr>
            <p:cNvPr id="5881" name="Google Shape;5881;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2"/>
          <p:cNvGrpSpPr/>
          <p:nvPr/>
        </p:nvGrpSpPr>
        <p:grpSpPr>
          <a:xfrm>
            <a:off x="7052106" y="1839049"/>
            <a:ext cx="352857" cy="347301"/>
            <a:chOff x="2404875" y="3592725"/>
            <a:chExt cx="298525" cy="293825"/>
          </a:xfrm>
        </p:grpSpPr>
        <p:sp>
          <p:nvSpPr>
            <p:cNvPr id="5885" name="Google Shape;5885;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2"/>
          <p:cNvGrpSpPr/>
          <p:nvPr/>
        </p:nvGrpSpPr>
        <p:grpSpPr>
          <a:xfrm>
            <a:off x="7053036" y="2284614"/>
            <a:ext cx="350995" cy="349133"/>
            <a:chOff x="2404875" y="3955825"/>
            <a:chExt cx="296950" cy="295375"/>
          </a:xfrm>
        </p:grpSpPr>
        <p:sp>
          <p:nvSpPr>
            <p:cNvPr id="5889" name="Google Shape;5889;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2"/>
          <p:cNvGrpSpPr/>
          <p:nvPr/>
        </p:nvGrpSpPr>
        <p:grpSpPr>
          <a:xfrm>
            <a:off x="5747016" y="2748808"/>
            <a:ext cx="349163" cy="350079"/>
            <a:chOff x="4263650" y="3235150"/>
            <a:chExt cx="295400" cy="296175"/>
          </a:xfrm>
        </p:grpSpPr>
        <p:sp>
          <p:nvSpPr>
            <p:cNvPr id="5894" name="Google Shape;5894;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2"/>
          <p:cNvGrpSpPr/>
          <p:nvPr/>
        </p:nvGrpSpPr>
        <p:grpSpPr>
          <a:xfrm>
            <a:off x="5744696" y="3207969"/>
            <a:ext cx="353802" cy="327739"/>
            <a:chOff x="4266025" y="3609275"/>
            <a:chExt cx="299325" cy="277275"/>
          </a:xfrm>
        </p:grpSpPr>
        <p:sp>
          <p:nvSpPr>
            <p:cNvPr id="5900" name="Google Shape;5900;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2"/>
          <p:cNvGrpSpPr/>
          <p:nvPr/>
        </p:nvGrpSpPr>
        <p:grpSpPr>
          <a:xfrm>
            <a:off x="5745154" y="3673356"/>
            <a:ext cx="352886" cy="349133"/>
            <a:chOff x="4263650" y="3963700"/>
            <a:chExt cx="298550" cy="295375"/>
          </a:xfrm>
        </p:grpSpPr>
        <p:sp>
          <p:nvSpPr>
            <p:cNvPr id="5903" name="Google Shape;5903;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2"/>
          <p:cNvGrpSpPr/>
          <p:nvPr/>
        </p:nvGrpSpPr>
        <p:grpSpPr>
          <a:xfrm>
            <a:off x="8023491" y="2748809"/>
            <a:ext cx="226264" cy="350079"/>
            <a:chOff x="6164975" y="3211525"/>
            <a:chExt cx="191425" cy="296175"/>
          </a:xfrm>
        </p:grpSpPr>
        <p:sp>
          <p:nvSpPr>
            <p:cNvPr id="5911" name="Google Shape;5911;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2"/>
          <p:cNvGrpSpPr/>
          <p:nvPr/>
        </p:nvGrpSpPr>
        <p:grpSpPr>
          <a:xfrm>
            <a:off x="5285528" y="1397084"/>
            <a:ext cx="352886" cy="350049"/>
            <a:chOff x="946175" y="3253275"/>
            <a:chExt cx="298550" cy="296150"/>
          </a:xfrm>
        </p:grpSpPr>
        <p:sp>
          <p:nvSpPr>
            <p:cNvPr id="5919" name="Google Shape;5919;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2"/>
          <p:cNvGrpSpPr/>
          <p:nvPr/>
        </p:nvGrpSpPr>
        <p:grpSpPr>
          <a:xfrm>
            <a:off x="5286459" y="1839048"/>
            <a:ext cx="351024" cy="347301"/>
            <a:chOff x="946175" y="3619500"/>
            <a:chExt cx="296975" cy="293825"/>
          </a:xfrm>
        </p:grpSpPr>
        <p:sp>
          <p:nvSpPr>
            <p:cNvPr id="5925" name="Google Shape;5925;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2"/>
          <p:cNvGrpSpPr/>
          <p:nvPr/>
        </p:nvGrpSpPr>
        <p:grpSpPr>
          <a:xfrm>
            <a:off x="5286001" y="2283682"/>
            <a:ext cx="351940" cy="350995"/>
            <a:chOff x="944600" y="3981825"/>
            <a:chExt cx="297750" cy="296950"/>
          </a:xfrm>
        </p:grpSpPr>
        <p:sp>
          <p:nvSpPr>
            <p:cNvPr id="5932" name="Google Shape;5932;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2"/>
          <p:cNvGrpSpPr/>
          <p:nvPr/>
        </p:nvGrpSpPr>
        <p:grpSpPr>
          <a:xfrm>
            <a:off x="7502937" y="1397542"/>
            <a:ext cx="350079" cy="349133"/>
            <a:chOff x="2768750" y="3227275"/>
            <a:chExt cx="296175" cy="295375"/>
          </a:xfrm>
        </p:grpSpPr>
        <p:sp>
          <p:nvSpPr>
            <p:cNvPr id="5937" name="Google Shape;5937;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2"/>
          <p:cNvGrpSpPr/>
          <p:nvPr/>
        </p:nvGrpSpPr>
        <p:grpSpPr>
          <a:xfrm>
            <a:off x="7523888" y="1838414"/>
            <a:ext cx="308177" cy="348572"/>
            <a:chOff x="2786075" y="3591800"/>
            <a:chExt cx="260725" cy="294900"/>
          </a:xfrm>
        </p:grpSpPr>
        <p:sp>
          <p:nvSpPr>
            <p:cNvPr id="5946" name="Google Shape;5946;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72"/>
          <p:cNvGrpSpPr/>
          <p:nvPr/>
        </p:nvGrpSpPr>
        <p:grpSpPr>
          <a:xfrm>
            <a:off x="7564387" y="2284141"/>
            <a:ext cx="227180" cy="350079"/>
            <a:chOff x="2819150" y="3955025"/>
            <a:chExt cx="192200" cy="296175"/>
          </a:xfrm>
        </p:grpSpPr>
        <p:sp>
          <p:nvSpPr>
            <p:cNvPr id="5952" name="Google Shape;5952;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2"/>
          <p:cNvGrpSpPr/>
          <p:nvPr/>
        </p:nvGrpSpPr>
        <p:grpSpPr>
          <a:xfrm>
            <a:off x="6188160" y="2749739"/>
            <a:ext cx="349133" cy="348217"/>
            <a:chOff x="4629125" y="3235150"/>
            <a:chExt cx="295375" cy="294600"/>
          </a:xfrm>
        </p:grpSpPr>
        <p:sp>
          <p:nvSpPr>
            <p:cNvPr id="5957" name="Google Shape;5957;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2"/>
          <p:cNvGrpSpPr/>
          <p:nvPr/>
        </p:nvGrpSpPr>
        <p:grpSpPr>
          <a:xfrm>
            <a:off x="6188145" y="3197272"/>
            <a:ext cx="349163" cy="349133"/>
            <a:chOff x="4628325" y="3599825"/>
            <a:chExt cx="295400" cy="295375"/>
          </a:xfrm>
        </p:grpSpPr>
        <p:sp>
          <p:nvSpPr>
            <p:cNvPr id="5963" name="Google Shape;5963;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2"/>
          <p:cNvGrpSpPr/>
          <p:nvPr/>
        </p:nvGrpSpPr>
        <p:grpSpPr>
          <a:xfrm>
            <a:off x="6209096" y="3672883"/>
            <a:ext cx="307261" cy="350079"/>
            <a:chOff x="4645650" y="3962900"/>
            <a:chExt cx="259950" cy="296175"/>
          </a:xfrm>
        </p:grpSpPr>
        <p:sp>
          <p:nvSpPr>
            <p:cNvPr id="5976" name="Google Shape;5976;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2"/>
          <p:cNvGrpSpPr/>
          <p:nvPr/>
        </p:nvGrpSpPr>
        <p:grpSpPr>
          <a:xfrm>
            <a:off x="7962056" y="3197745"/>
            <a:ext cx="349133" cy="348188"/>
            <a:chOff x="6143725" y="3582500"/>
            <a:chExt cx="295375" cy="294575"/>
          </a:xfrm>
        </p:grpSpPr>
        <p:sp>
          <p:nvSpPr>
            <p:cNvPr id="5983" name="Google Shape;5983;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2"/>
          <p:cNvGrpSpPr/>
          <p:nvPr/>
        </p:nvGrpSpPr>
        <p:grpSpPr>
          <a:xfrm>
            <a:off x="5730883" y="1397084"/>
            <a:ext cx="350995" cy="350049"/>
            <a:chOff x="1310075" y="3253275"/>
            <a:chExt cx="296950" cy="296150"/>
          </a:xfrm>
        </p:grpSpPr>
        <p:sp>
          <p:nvSpPr>
            <p:cNvPr id="5991" name="Google Shape;5991;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4" name="Google Shape;5994;p7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5" name="Google Shape;5995;p72"/>
          <p:cNvGrpSpPr/>
          <p:nvPr/>
        </p:nvGrpSpPr>
        <p:grpSpPr>
          <a:xfrm>
            <a:off x="5730410" y="2283343"/>
            <a:ext cx="351941" cy="351675"/>
            <a:chOff x="1310075" y="3980250"/>
            <a:chExt cx="297750" cy="297525"/>
          </a:xfrm>
        </p:grpSpPr>
        <p:sp>
          <p:nvSpPr>
            <p:cNvPr id="5996" name="Google Shape;5996;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72"/>
          <p:cNvGrpSpPr/>
          <p:nvPr/>
        </p:nvGrpSpPr>
        <p:grpSpPr>
          <a:xfrm>
            <a:off x="7995198" y="1397542"/>
            <a:ext cx="266305" cy="349133"/>
            <a:chOff x="3167275" y="3227275"/>
            <a:chExt cx="225300" cy="295375"/>
          </a:xfrm>
        </p:grpSpPr>
        <p:sp>
          <p:nvSpPr>
            <p:cNvPr id="6001" name="Google Shape;6001;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6" name="Google Shape;6006;p7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72"/>
          <p:cNvGrpSpPr/>
          <p:nvPr/>
        </p:nvGrpSpPr>
        <p:grpSpPr>
          <a:xfrm>
            <a:off x="7952380" y="2284599"/>
            <a:ext cx="351940" cy="349163"/>
            <a:chOff x="3133425" y="3955025"/>
            <a:chExt cx="297750" cy="295400"/>
          </a:xfrm>
        </p:grpSpPr>
        <p:sp>
          <p:nvSpPr>
            <p:cNvPr id="6008" name="Google Shape;6008;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2"/>
          <p:cNvGrpSpPr/>
          <p:nvPr/>
        </p:nvGrpSpPr>
        <p:grpSpPr>
          <a:xfrm>
            <a:off x="6632554" y="2748187"/>
            <a:ext cx="350079" cy="351320"/>
            <a:chOff x="4991425" y="3234750"/>
            <a:chExt cx="296175" cy="297225"/>
          </a:xfrm>
        </p:grpSpPr>
        <p:sp>
          <p:nvSpPr>
            <p:cNvPr id="6012" name="Google Shape;6012;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2"/>
          <p:cNvGrpSpPr/>
          <p:nvPr/>
        </p:nvGrpSpPr>
        <p:grpSpPr>
          <a:xfrm>
            <a:off x="6632554" y="3217750"/>
            <a:ext cx="350079" cy="308177"/>
            <a:chOff x="4991425" y="3617150"/>
            <a:chExt cx="296175" cy="260725"/>
          </a:xfrm>
        </p:grpSpPr>
        <p:sp>
          <p:nvSpPr>
            <p:cNvPr id="6019" name="Google Shape;6019;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2"/>
          <p:cNvGrpSpPr/>
          <p:nvPr/>
        </p:nvGrpSpPr>
        <p:grpSpPr>
          <a:xfrm>
            <a:off x="6709827" y="3673341"/>
            <a:ext cx="195532" cy="349163"/>
            <a:chOff x="5056800" y="3962900"/>
            <a:chExt cx="165425" cy="295400"/>
          </a:xfrm>
        </p:grpSpPr>
        <p:sp>
          <p:nvSpPr>
            <p:cNvPr id="6027" name="Google Shape;6027;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72"/>
          <p:cNvGrpSpPr/>
          <p:nvPr/>
        </p:nvGrpSpPr>
        <p:grpSpPr>
          <a:xfrm>
            <a:off x="7961125" y="3673357"/>
            <a:ext cx="350995" cy="349133"/>
            <a:chOff x="6168925" y="3936925"/>
            <a:chExt cx="296950" cy="295375"/>
          </a:xfrm>
        </p:grpSpPr>
        <p:sp>
          <p:nvSpPr>
            <p:cNvPr id="6031" name="Google Shape;6031;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2"/>
          <p:cNvGrpSpPr/>
          <p:nvPr/>
        </p:nvGrpSpPr>
        <p:grpSpPr>
          <a:xfrm>
            <a:off x="6174844" y="1390429"/>
            <a:ext cx="348188" cy="349133"/>
            <a:chOff x="1674750" y="3254050"/>
            <a:chExt cx="294575" cy="295375"/>
          </a:xfrm>
        </p:grpSpPr>
        <p:sp>
          <p:nvSpPr>
            <p:cNvPr id="6038" name="Google Shape;6038;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2"/>
          <p:cNvGrpSpPr/>
          <p:nvPr/>
        </p:nvGrpSpPr>
        <p:grpSpPr>
          <a:xfrm>
            <a:off x="6189239" y="1838132"/>
            <a:ext cx="319347" cy="349133"/>
            <a:chOff x="1687350" y="3618725"/>
            <a:chExt cx="270175" cy="295375"/>
          </a:xfrm>
        </p:grpSpPr>
        <p:sp>
          <p:nvSpPr>
            <p:cNvPr id="6042" name="Google Shape;6042;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2"/>
          <p:cNvGrpSpPr/>
          <p:nvPr/>
        </p:nvGrpSpPr>
        <p:grpSpPr>
          <a:xfrm>
            <a:off x="6172942" y="2284613"/>
            <a:ext cx="351940" cy="349133"/>
            <a:chOff x="1672375" y="3982600"/>
            <a:chExt cx="297750" cy="295375"/>
          </a:xfrm>
        </p:grpSpPr>
        <p:sp>
          <p:nvSpPr>
            <p:cNvPr id="6046" name="Google Shape;6046;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72"/>
          <p:cNvGrpSpPr/>
          <p:nvPr/>
        </p:nvGrpSpPr>
        <p:grpSpPr>
          <a:xfrm>
            <a:off x="4864934" y="2748808"/>
            <a:ext cx="350079" cy="350079"/>
            <a:chOff x="3497300" y="3227275"/>
            <a:chExt cx="296175" cy="296175"/>
          </a:xfrm>
        </p:grpSpPr>
        <p:sp>
          <p:nvSpPr>
            <p:cNvPr id="6050" name="Google Shape;6050;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2"/>
          <p:cNvGrpSpPr/>
          <p:nvPr/>
        </p:nvGrpSpPr>
        <p:grpSpPr>
          <a:xfrm>
            <a:off x="4865407" y="3198203"/>
            <a:ext cx="349133" cy="347272"/>
            <a:chOff x="3497300" y="3591950"/>
            <a:chExt cx="295375" cy="293800"/>
          </a:xfrm>
        </p:grpSpPr>
        <p:sp>
          <p:nvSpPr>
            <p:cNvPr id="6059" name="Google Shape;6059;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2"/>
          <p:cNvGrpSpPr/>
          <p:nvPr/>
        </p:nvGrpSpPr>
        <p:grpSpPr>
          <a:xfrm>
            <a:off x="4865407" y="3673341"/>
            <a:ext cx="349133" cy="349163"/>
            <a:chOff x="3497300" y="3955025"/>
            <a:chExt cx="295375" cy="295400"/>
          </a:xfrm>
        </p:grpSpPr>
        <p:sp>
          <p:nvSpPr>
            <p:cNvPr id="6068" name="Google Shape;6068;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2"/>
          <p:cNvGrpSpPr/>
          <p:nvPr/>
        </p:nvGrpSpPr>
        <p:grpSpPr>
          <a:xfrm>
            <a:off x="7089979" y="2749532"/>
            <a:ext cx="327739" cy="348631"/>
            <a:chOff x="5364750" y="3235150"/>
            <a:chExt cx="277275" cy="294950"/>
          </a:xfrm>
        </p:grpSpPr>
        <p:sp>
          <p:nvSpPr>
            <p:cNvPr id="6072" name="Google Shape;6072;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2"/>
          <p:cNvGrpSpPr/>
          <p:nvPr/>
        </p:nvGrpSpPr>
        <p:grpSpPr>
          <a:xfrm>
            <a:off x="7078337" y="3195868"/>
            <a:ext cx="351024" cy="351941"/>
            <a:chOff x="5355300" y="3598250"/>
            <a:chExt cx="296975" cy="297750"/>
          </a:xfrm>
        </p:grpSpPr>
        <p:sp>
          <p:nvSpPr>
            <p:cNvPr id="6081" name="Google Shape;6081;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2"/>
          <p:cNvGrpSpPr/>
          <p:nvPr/>
        </p:nvGrpSpPr>
        <p:grpSpPr>
          <a:xfrm>
            <a:off x="7082533" y="3734790"/>
            <a:ext cx="342632" cy="226264"/>
            <a:chOff x="5358450" y="4015675"/>
            <a:chExt cx="289875" cy="191425"/>
          </a:xfrm>
        </p:grpSpPr>
        <p:sp>
          <p:nvSpPr>
            <p:cNvPr id="6090" name="Google Shape;6090;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2"/>
          <p:cNvGrpSpPr/>
          <p:nvPr/>
        </p:nvGrpSpPr>
        <p:grpSpPr>
          <a:xfrm>
            <a:off x="6209015" y="4117322"/>
            <a:ext cx="351024" cy="325464"/>
            <a:chOff x="6543825" y="3202075"/>
            <a:chExt cx="296975" cy="275350"/>
          </a:xfrm>
        </p:grpSpPr>
        <p:sp>
          <p:nvSpPr>
            <p:cNvPr id="6095" name="Google Shape;6095;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2"/>
          <p:cNvGrpSpPr/>
          <p:nvPr/>
        </p:nvGrpSpPr>
        <p:grpSpPr>
          <a:xfrm>
            <a:off x="6615996" y="1397069"/>
            <a:ext cx="350079" cy="350079"/>
            <a:chOff x="2037825" y="3254050"/>
            <a:chExt cx="296175" cy="296175"/>
          </a:xfrm>
        </p:grpSpPr>
        <p:sp>
          <p:nvSpPr>
            <p:cNvPr id="6103" name="Google Shape;6103;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2"/>
          <p:cNvGrpSpPr/>
          <p:nvPr/>
        </p:nvGrpSpPr>
        <p:grpSpPr>
          <a:xfrm>
            <a:off x="6614135" y="1838236"/>
            <a:ext cx="353802" cy="348926"/>
            <a:chOff x="2034675" y="3617925"/>
            <a:chExt cx="299325" cy="295200"/>
          </a:xfrm>
        </p:grpSpPr>
        <p:sp>
          <p:nvSpPr>
            <p:cNvPr id="6110" name="Google Shape;6110;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2"/>
          <p:cNvGrpSpPr/>
          <p:nvPr/>
        </p:nvGrpSpPr>
        <p:grpSpPr>
          <a:xfrm>
            <a:off x="6615996" y="2284613"/>
            <a:ext cx="350079" cy="349133"/>
            <a:chOff x="2037825" y="3981825"/>
            <a:chExt cx="296175" cy="295375"/>
          </a:xfrm>
        </p:grpSpPr>
        <p:sp>
          <p:nvSpPr>
            <p:cNvPr id="6116" name="Google Shape;6116;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72"/>
          <p:cNvGrpSpPr/>
          <p:nvPr/>
        </p:nvGrpSpPr>
        <p:grpSpPr>
          <a:xfrm>
            <a:off x="5301014" y="2780929"/>
            <a:ext cx="350079" cy="285837"/>
            <a:chOff x="3860400" y="3254050"/>
            <a:chExt cx="296175" cy="241825"/>
          </a:xfrm>
        </p:grpSpPr>
        <p:sp>
          <p:nvSpPr>
            <p:cNvPr id="6120" name="Google Shape;6120;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2"/>
          <p:cNvGrpSpPr/>
          <p:nvPr/>
        </p:nvGrpSpPr>
        <p:grpSpPr>
          <a:xfrm>
            <a:off x="5300541" y="3196800"/>
            <a:ext cx="351024" cy="350079"/>
            <a:chOff x="3859600" y="3591950"/>
            <a:chExt cx="296975" cy="296175"/>
          </a:xfrm>
        </p:grpSpPr>
        <p:sp>
          <p:nvSpPr>
            <p:cNvPr id="6128" name="Google Shape;6128;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2"/>
          <p:cNvGrpSpPr/>
          <p:nvPr/>
        </p:nvGrpSpPr>
        <p:grpSpPr>
          <a:xfrm>
            <a:off x="5301014" y="3672883"/>
            <a:ext cx="350079" cy="350079"/>
            <a:chOff x="3860400" y="3955025"/>
            <a:chExt cx="296175" cy="296175"/>
          </a:xfrm>
        </p:grpSpPr>
        <p:sp>
          <p:nvSpPr>
            <p:cNvPr id="6132" name="Google Shape;6132;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72"/>
          <p:cNvGrpSpPr/>
          <p:nvPr/>
        </p:nvGrpSpPr>
        <p:grpSpPr>
          <a:xfrm>
            <a:off x="7516230" y="2749281"/>
            <a:ext cx="355664" cy="349133"/>
            <a:chOff x="5716825" y="3235950"/>
            <a:chExt cx="300900" cy="295375"/>
          </a:xfrm>
        </p:grpSpPr>
        <p:sp>
          <p:nvSpPr>
            <p:cNvPr id="6138" name="Google Shape;6138;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2"/>
          <p:cNvGrpSpPr/>
          <p:nvPr/>
        </p:nvGrpSpPr>
        <p:grpSpPr>
          <a:xfrm>
            <a:off x="7529261" y="3207969"/>
            <a:ext cx="329601" cy="327739"/>
            <a:chOff x="5727850" y="3609275"/>
            <a:chExt cx="278850" cy="277275"/>
          </a:xfrm>
        </p:grpSpPr>
        <p:sp>
          <p:nvSpPr>
            <p:cNvPr id="6143" name="Google Shape;6143;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72"/>
          <p:cNvGrpSpPr/>
          <p:nvPr/>
        </p:nvGrpSpPr>
        <p:grpSpPr>
          <a:xfrm>
            <a:off x="7540446" y="3673356"/>
            <a:ext cx="307231" cy="349133"/>
            <a:chOff x="5736525" y="3963700"/>
            <a:chExt cx="259925" cy="295375"/>
          </a:xfrm>
        </p:grpSpPr>
        <p:sp>
          <p:nvSpPr>
            <p:cNvPr id="6149" name="Google Shape;6149;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2"/>
          <p:cNvGrpSpPr/>
          <p:nvPr/>
        </p:nvGrpSpPr>
        <p:grpSpPr>
          <a:xfrm>
            <a:off x="6632026" y="4122683"/>
            <a:ext cx="351024" cy="350079"/>
            <a:chOff x="6553275" y="3604550"/>
            <a:chExt cx="296975" cy="296175"/>
          </a:xfrm>
        </p:grpSpPr>
        <p:sp>
          <p:nvSpPr>
            <p:cNvPr id="6157" name="Google Shape;6157;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7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64" name="Google Shape;6164;p7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8"/>
        <p:cNvGrpSpPr/>
        <p:nvPr/>
      </p:nvGrpSpPr>
      <p:grpSpPr>
        <a:xfrm>
          <a:off x="0" y="0"/>
          <a:ext cx="0" cy="0"/>
          <a:chOff x="0" y="0"/>
          <a:chExt cx="0" cy="0"/>
        </a:xfrm>
      </p:grpSpPr>
      <p:grpSp>
        <p:nvGrpSpPr>
          <p:cNvPr id="6169" name="Google Shape;6169;p73"/>
          <p:cNvGrpSpPr/>
          <p:nvPr/>
        </p:nvGrpSpPr>
        <p:grpSpPr>
          <a:xfrm>
            <a:off x="859032" y="1380546"/>
            <a:ext cx="294401" cy="353645"/>
            <a:chOff x="-35814600" y="3202075"/>
            <a:chExt cx="242625" cy="291450"/>
          </a:xfrm>
        </p:grpSpPr>
        <p:sp>
          <p:nvSpPr>
            <p:cNvPr id="6170" name="Google Shape;6170;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3"/>
          <p:cNvGrpSpPr/>
          <p:nvPr/>
        </p:nvGrpSpPr>
        <p:grpSpPr>
          <a:xfrm>
            <a:off x="829410" y="1821466"/>
            <a:ext cx="353645" cy="353888"/>
            <a:chOff x="-35839800" y="3561025"/>
            <a:chExt cx="291450" cy="291650"/>
          </a:xfrm>
        </p:grpSpPr>
        <p:sp>
          <p:nvSpPr>
            <p:cNvPr id="6178" name="Google Shape;6178;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5" name="Google Shape;6185;p7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6" name="Google Shape;6186;p73"/>
          <p:cNvGrpSpPr/>
          <p:nvPr/>
        </p:nvGrpSpPr>
        <p:grpSpPr>
          <a:xfrm>
            <a:off x="3066955" y="1380546"/>
            <a:ext cx="353645" cy="353645"/>
            <a:chOff x="-34003850" y="3227275"/>
            <a:chExt cx="291450" cy="291450"/>
          </a:xfrm>
        </p:grpSpPr>
        <p:sp>
          <p:nvSpPr>
            <p:cNvPr id="6187" name="Google Shape;6187;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3"/>
          <p:cNvGrpSpPr/>
          <p:nvPr/>
        </p:nvGrpSpPr>
        <p:grpSpPr>
          <a:xfrm>
            <a:off x="3066485" y="1821238"/>
            <a:ext cx="354586" cy="354343"/>
            <a:chOff x="-34004625" y="3585850"/>
            <a:chExt cx="292225" cy="292025"/>
          </a:xfrm>
        </p:grpSpPr>
        <p:sp>
          <p:nvSpPr>
            <p:cNvPr id="6193" name="Google Shape;6193;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3"/>
          <p:cNvGrpSpPr/>
          <p:nvPr/>
        </p:nvGrpSpPr>
        <p:grpSpPr>
          <a:xfrm>
            <a:off x="3066000" y="2256439"/>
            <a:ext cx="355557" cy="354616"/>
            <a:chOff x="-34005425" y="3945575"/>
            <a:chExt cx="293025" cy="292250"/>
          </a:xfrm>
        </p:grpSpPr>
        <p:sp>
          <p:nvSpPr>
            <p:cNvPr id="6199" name="Google Shape;6199;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3"/>
          <p:cNvGrpSpPr/>
          <p:nvPr/>
        </p:nvGrpSpPr>
        <p:grpSpPr>
          <a:xfrm>
            <a:off x="1713099" y="2729615"/>
            <a:ext cx="358408" cy="355557"/>
            <a:chOff x="-32174975" y="3192625"/>
            <a:chExt cx="295375" cy="293025"/>
          </a:xfrm>
        </p:grpSpPr>
        <p:sp>
          <p:nvSpPr>
            <p:cNvPr id="6203" name="Google Shape;6203;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7" name="Google Shape;6207;p7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3952249" y="2730570"/>
            <a:ext cx="354586" cy="353645"/>
            <a:chOff x="-30345325" y="3184750"/>
            <a:chExt cx="292225" cy="291450"/>
          </a:xfrm>
        </p:grpSpPr>
        <p:sp>
          <p:nvSpPr>
            <p:cNvPr id="6210" name="Google Shape;6210;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3"/>
          <p:cNvGrpSpPr/>
          <p:nvPr/>
        </p:nvGrpSpPr>
        <p:grpSpPr>
          <a:xfrm>
            <a:off x="1277001" y="1380546"/>
            <a:ext cx="353645" cy="353645"/>
            <a:chOff x="-35481425" y="3202075"/>
            <a:chExt cx="291450" cy="291450"/>
          </a:xfrm>
        </p:grpSpPr>
        <p:sp>
          <p:nvSpPr>
            <p:cNvPr id="6216" name="Google Shape;6216;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73"/>
          <p:cNvGrpSpPr/>
          <p:nvPr/>
        </p:nvGrpSpPr>
        <p:grpSpPr>
          <a:xfrm>
            <a:off x="1276531" y="1822072"/>
            <a:ext cx="354586" cy="352675"/>
            <a:chOff x="-35482200" y="3561225"/>
            <a:chExt cx="292225" cy="290650"/>
          </a:xfrm>
        </p:grpSpPr>
        <p:sp>
          <p:nvSpPr>
            <p:cNvPr id="6224" name="Google Shape;6224;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3"/>
          <p:cNvGrpSpPr/>
          <p:nvPr/>
        </p:nvGrpSpPr>
        <p:grpSpPr>
          <a:xfrm>
            <a:off x="1277001" y="2256940"/>
            <a:ext cx="353645" cy="353615"/>
            <a:chOff x="-35481425" y="3919600"/>
            <a:chExt cx="291450" cy="291425"/>
          </a:xfrm>
        </p:grpSpPr>
        <p:sp>
          <p:nvSpPr>
            <p:cNvPr id="6228" name="Google Shape;6228;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3"/>
          <p:cNvGrpSpPr/>
          <p:nvPr/>
        </p:nvGrpSpPr>
        <p:grpSpPr>
          <a:xfrm>
            <a:off x="3512636" y="1381031"/>
            <a:ext cx="357468" cy="352675"/>
            <a:chOff x="-33645475" y="3228075"/>
            <a:chExt cx="294600" cy="290650"/>
          </a:xfrm>
        </p:grpSpPr>
        <p:sp>
          <p:nvSpPr>
            <p:cNvPr id="6237" name="Google Shape;6237;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3"/>
          <p:cNvGrpSpPr/>
          <p:nvPr/>
        </p:nvGrpSpPr>
        <p:grpSpPr>
          <a:xfrm>
            <a:off x="3513606" y="1821116"/>
            <a:ext cx="355526" cy="354586"/>
            <a:chOff x="-33646250" y="3586425"/>
            <a:chExt cx="293000" cy="292225"/>
          </a:xfrm>
        </p:grpSpPr>
        <p:sp>
          <p:nvSpPr>
            <p:cNvPr id="6245" name="Google Shape;6245;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3"/>
          <p:cNvGrpSpPr/>
          <p:nvPr/>
        </p:nvGrpSpPr>
        <p:grpSpPr>
          <a:xfrm>
            <a:off x="3514076" y="2255969"/>
            <a:ext cx="354586" cy="355557"/>
            <a:chOff x="-33645475" y="3944800"/>
            <a:chExt cx="292225" cy="293025"/>
          </a:xfrm>
        </p:grpSpPr>
        <p:sp>
          <p:nvSpPr>
            <p:cNvPr id="6248" name="Google Shape;6248;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3"/>
          <p:cNvGrpSpPr/>
          <p:nvPr/>
        </p:nvGrpSpPr>
        <p:grpSpPr>
          <a:xfrm>
            <a:off x="2167295" y="2729706"/>
            <a:ext cx="352675" cy="355375"/>
            <a:chOff x="-31809525" y="3192625"/>
            <a:chExt cx="290650" cy="292875"/>
          </a:xfrm>
        </p:grpSpPr>
        <p:sp>
          <p:nvSpPr>
            <p:cNvPr id="6259" name="Google Shape;6259;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3"/>
          <p:cNvGrpSpPr/>
          <p:nvPr/>
        </p:nvGrpSpPr>
        <p:grpSpPr>
          <a:xfrm>
            <a:off x="2166810" y="3200258"/>
            <a:ext cx="353645" cy="355557"/>
            <a:chOff x="-31811100" y="3550975"/>
            <a:chExt cx="291450" cy="293025"/>
          </a:xfrm>
        </p:grpSpPr>
        <p:sp>
          <p:nvSpPr>
            <p:cNvPr id="6264" name="Google Shape;6264;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2160606" y="3664562"/>
            <a:ext cx="366052" cy="356831"/>
            <a:chOff x="-31817400" y="3910025"/>
            <a:chExt cx="301675" cy="294075"/>
          </a:xfrm>
        </p:grpSpPr>
        <p:sp>
          <p:nvSpPr>
            <p:cNvPr id="6272" name="Google Shape;6272;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3"/>
          <p:cNvGrpSpPr/>
          <p:nvPr/>
        </p:nvGrpSpPr>
        <p:grpSpPr>
          <a:xfrm>
            <a:off x="3952234" y="3200743"/>
            <a:ext cx="354616" cy="354586"/>
            <a:chOff x="-30354000" y="3569100"/>
            <a:chExt cx="292250" cy="292225"/>
          </a:xfrm>
        </p:grpSpPr>
        <p:sp>
          <p:nvSpPr>
            <p:cNvPr id="6276" name="Google Shape;6276;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3"/>
          <p:cNvGrpSpPr/>
          <p:nvPr/>
        </p:nvGrpSpPr>
        <p:grpSpPr>
          <a:xfrm>
            <a:off x="1730812" y="1380546"/>
            <a:ext cx="342148" cy="353645"/>
            <a:chOff x="-35118325" y="3202075"/>
            <a:chExt cx="281975" cy="291450"/>
          </a:xfrm>
        </p:grpSpPr>
        <p:sp>
          <p:nvSpPr>
            <p:cNvPr id="6283" name="Google Shape;6283;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3"/>
          <p:cNvGrpSpPr/>
          <p:nvPr/>
        </p:nvGrpSpPr>
        <p:grpSpPr>
          <a:xfrm>
            <a:off x="1724593" y="1821799"/>
            <a:ext cx="354586" cy="353221"/>
            <a:chOff x="-35123050" y="3561225"/>
            <a:chExt cx="292225" cy="291100"/>
          </a:xfrm>
        </p:grpSpPr>
        <p:sp>
          <p:nvSpPr>
            <p:cNvPr id="6288" name="Google Shape;6288;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3"/>
          <p:cNvGrpSpPr/>
          <p:nvPr/>
        </p:nvGrpSpPr>
        <p:grpSpPr>
          <a:xfrm>
            <a:off x="1766652" y="2256940"/>
            <a:ext cx="270467" cy="353615"/>
            <a:chOff x="-35089175" y="3919600"/>
            <a:chExt cx="222900" cy="291425"/>
          </a:xfrm>
        </p:grpSpPr>
        <p:sp>
          <p:nvSpPr>
            <p:cNvPr id="6291" name="Google Shape;6291;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3"/>
          <p:cNvGrpSpPr/>
          <p:nvPr/>
        </p:nvGrpSpPr>
        <p:grpSpPr>
          <a:xfrm>
            <a:off x="3963648" y="1380303"/>
            <a:ext cx="336445" cy="354131"/>
            <a:chOff x="-33277650" y="3226875"/>
            <a:chExt cx="277275" cy="291850"/>
          </a:xfrm>
        </p:grpSpPr>
        <p:sp>
          <p:nvSpPr>
            <p:cNvPr id="6294" name="Google Shape;6294;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3"/>
          <p:cNvGrpSpPr/>
          <p:nvPr/>
        </p:nvGrpSpPr>
        <p:grpSpPr>
          <a:xfrm>
            <a:off x="3955048" y="1821587"/>
            <a:ext cx="353645" cy="353645"/>
            <a:chOff x="-33286325" y="3586425"/>
            <a:chExt cx="291450" cy="291450"/>
          </a:xfrm>
        </p:grpSpPr>
        <p:sp>
          <p:nvSpPr>
            <p:cNvPr id="6302" name="Google Shape;6302;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3"/>
          <p:cNvGrpSpPr/>
          <p:nvPr/>
        </p:nvGrpSpPr>
        <p:grpSpPr>
          <a:xfrm>
            <a:off x="3955048" y="2255969"/>
            <a:ext cx="353645" cy="355557"/>
            <a:chOff x="-33286325" y="3944800"/>
            <a:chExt cx="291450" cy="293025"/>
          </a:xfrm>
        </p:grpSpPr>
        <p:sp>
          <p:nvSpPr>
            <p:cNvPr id="6308" name="Google Shape;6308;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3"/>
          <p:cNvGrpSpPr/>
          <p:nvPr/>
        </p:nvGrpSpPr>
        <p:grpSpPr>
          <a:xfrm>
            <a:off x="2613445" y="2729129"/>
            <a:ext cx="353645" cy="356527"/>
            <a:chOff x="-31452725" y="3191825"/>
            <a:chExt cx="291450" cy="293825"/>
          </a:xfrm>
        </p:grpSpPr>
        <p:sp>
          <p:nvSpPr>
            <p:cNvPr id="6313" name="Google Shape;6313;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3"/>
          <p:cNvGrpSpPr/>
          <p:nvPr/>
        </p:nvGrpSpPr>
        <p:grpSpPr>
          <a:xfrm>
            <a:off x="2612975" y="3200744"/>
            <a:ext cx="354586" cy="354586"/>
            <a:chOff x="-31452725" y="3551775"/>
            <a:chExt cx="292225" cy="292225"/>
          </a:xfrm>
        </p:grpSpPr>
        <p:sp>
          <p:nvSpPr>
            <p:cNvPr id="6318" name="Google Shape;6318;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3"/>
          <p:cNvGrpSpPr/>
          <p:nvPr/>
        </p:nvGrpSpPr>
        <p:grpSpPr>
          <a:xfrm>
            <a:off x="2611534" y="3664729"/>
            <a:ext cx="357468" cy="356497"/>
            <a:chOff x="-31455100" y="3909350"/>
            <a:chExt cx="294600" cy="293800"/>
          </a:xfrm>
        </p:grpSpPr>
        <p:sp>
          <p:nvSpPr>
            <p:cNvPr id="6323" name="Google Shape;6323;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3"/>
          <p:cNvGrpSpPr/>
          <p:nvPr/>
        </p:nvGrpSpPr>
        <p:grpSpPr>
          <a:xfrm>
            <a:off x="3952719" y="3665684"/>
            <a:ext cx="353645" cy="354586"/>
            <a:chOff x="-30345325" y="3918800"/>
            <a:chExt cx="291450" cy="292225"/>
          </a:xfrm>
        </p:grpSpPr>
        <p:sp>
          <p:nvSpPr>
            <p:cNvPr id="6326" name="Google Shape;6326;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73"/>
          <p:cNvGrpSpPr/>
          <p:nvPr/>
        </p:nvGrpSpPr>
        <p:grpSpPr>
          <a:xfrm>
            <a:off x="2172184" y="1821587"/>
            <a:ext cx="353645" cy="353645"/>
            <a:chOff x="-34763900" y="3561225"/>
            <a:chExt cx="291450" cy="291450"/>
          </a:xfrm>
        </p:grpSpPr>
        <p:sp>
          <p:nvSpPr>
            <p:cNvPr id="6332" name="Google Shape;6332;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7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73"/>
          <p:cNvGrpSpPr/>
          <p:nvPr/>
        </p:nvGrpSpPr>
        <p:grpSpPr>
          <a:xfrm>
            <a:off x="827081" y="2730099"/>
            <a:ext cx="354586" cy="354586"/>
            <a:chOff x="-32927950" y="3227275"/>
            <a:chExt cx="292225" cy="292225"/>
          </a:xfrm>
        </p:grpSpPr>
        <p:sp>
          <p:nvSpPr>
            <p:cNvPr id="6337" name="Google Shape;6337;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3"/>
          <p:cNvGrpSpPr/>
          <p:nvPr/>
        </p:nvGrpSpPr>
        <p:grpSpPr>
          <a:xfrm>
            <a:off x="826596" y="3201213"/>
            <a:ext cx="355557" cy="353645"/>
            <a:chOff x="-32927950" y="3586425"/>
            <a:chExt cx="293025" cy="291450"/>
          </a:xfrm>
        </p:grpSpPr>
        <p:sp>
          <p:nvSpPr>
            <p:cNvPr id="6343" name="Google Shape;6343;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3"/>
          <p:cNvGrpSpPr/>
          <p:nvPr/>
        </p:nvGrpSpPr>
        <p:grpSpPr>
          <a:xfrm>
            <a:off x="827081" y="3665198"/>
            <a:ext cx="354586" cy="355557"/>
            <a:chOff x="-32927950" y="3944800"/>
            <a:chExt cx="292225" cy="293025"/>
          </a:xfrm>
        </p:grpSpPr>
        <p:sp>
          <p:nvSpPr>
            <p:cNvPr id="6349" name="Google Shape;6349;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3"/>
          <p:cNvGrpSpPr/>
          <p:nvPr/>
        </p:nvGrpSpPr>
        <p:grpSpPr>
          <a:xfrm>
            <a:off x="3055873" y="2730449"/>
            <a:ext cx="354586" cy="353888"/>
            <a:chOff x="-31094350" y="3194000"/>
            <a:chExt cx="292225" cy="291650"/>
          </a:xfrm>
        </p:grpSpPr>
        <p:sp>
          <p:nvSpPr>
            <p:cNvPr id="6359" name="Google Shape;6359;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3"/>
          <p:cNvGrpSpPr/>
          <p:nvPr/>
        </p:nvGrpSpPr>
        <p:grpSpPr>
          <a:xfrm>
            <a:off x="3056343" y="3200941"/>
            <a:ext cx="353645" cy="354191"/>
            <a:chOff x="-31093575" y="3552550"/>
            <a:chExt cx="291450" cy="291900"/>
          </a:xfrm>
        </p:grpSpPr>
        <p:sp>
          <p:nvSpPr>
            <p:cNvPr id="6368" name="Google Shape;6368;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3"/>
          <p:cNvGrpSpPr/>
          <p:nvPr/>
        </p:nvGrpSpPr>
        <p:grpSpPr>
          <a:xfrm>
            <a:off x="2182711" y="1380546"/>
            <a:ext cx="332593" cy="353645"/>
            <a:chOff x="-34755225" y="3202075"/>
            <a:chExt cx="274100" cy="291450"/>
          </a:xfrm>
        </p:grpSpPr>
        <p:sp>
          <p:nvSpPr>
            <p:cNvPr id="6373" name="Google Shape;6373;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3"/>
          <p:cNvGrpSpPr/>
          <p:nvPr/>
        </p:nvGrpSpPr>
        <p:grpSpPr>
          <a:xfrm>
            <a:off x="3056343" y="3666169"/>
            <a:ext cx="353645" cy="353615"/>
            <a:chOff x="-31093575" y="3911725"/>
            <a:chExt cx="291450" cy="291425"/>
          </a:xfrm>
        </p:grpSpPr>
        <p:sp>
          <p:nvSpPr>
            <p:cNvPr id="6381" name="Google Shape;6381;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3"/>
          <p:cNvGrpSpPr/>
          <p:nvPr/>
        </p:nvGrpSpPr>
        <p:grpSpPr>
          <a:xfrm>
            <a:off x="2165773" y="4123136"/>
            <a:ext cx="356497" cy="354586"/>
            <a:chOff x="-29946000" y="3183175"/>
            <a:chExt cx="293800" cy="292225"/>
          </a:xfrm>
        </p:grpSpPr>
        <p:sp>
          <p:nvSpPr>
            <p:cNvPr id="6384" name="Google Shape;6384;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2610305" y="1380289"/>
            <a:ext cx="358408" cy="354161"/>
            <a:chOff x="-34408675" y="3202075"/>
            <a:chExt cx="295375" cy="291875"/>
          </a:xfrm>
        </p:grpSpPr>
        <p:sp>
          <p:nvSpPr>
            <p:cNvPr id="6391" name="Google Shape;6391;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3"/>
          <p:cNvGrpSpPr/>
          <p:nvPr/>
        </p:nvGrpSpPr>
        <p:grpSpPr>
          <a:xfrm>
            <a:off x="2612216" y="1820283"/>
            <a:ext cx="354586" cy="356254"/>
            <a:chOff x="-34405525" y="3558075"/>
            <a:chExt cx="292225" cy="293600"/>
          </a:xfrm>
        </p:grpSpPr>
        <p:sp>
          <p:nvSpPr>
            <p:cNvPr id="6396" name="Google Shape;6396;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3"/>
          <p:cNvGrpSpPr/>
          <p:nvPr/>
        </p:nvGrpSpPr>
        <p:grpSpPr>
          <a:xfrm>
            <a:off x="2611730" y="2256940"/>
            <a:ext cx="355557" cy="353615"/>
            <a:chOff x="-34406325" y="3919600"/>
            <a:chExt cx="293025" cy="291425"/>
          </a:xfrm>
        </p:grpSpPr>
        <p:sp>
          <p:nvSpPr>
            <p:cNvPr id="6400" name="Google Shape;6400;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3"/>
          <p:cNvGrpSpPr/>
          <p:nvPr/>
        </p:nvGrpSpPr>
        <p:grpSpPr>
          <a:xfrm>
            <a:off x="1275628" y="2736303"/>
            <a:ext cx="353645" cy="342179"/>
            <a:chOff x="-32568800" y="3232000"/>
            <a:chExt cx="291450" cy="282000"/>
          </a:xfrm>
        </p:grpSpPr>
        <p:sp>
          <p:nvSpPr>
            <p:cNvPr id="6408" name="Google Shape;6408;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3"/>
          <p:cNvGrpSpPr/>
          <p:nvPr/>
        </p:nvGrpSpPr>
        <p:grpSpPr>
          <a:xfrm>
            <a:off x="1275158" y="3201213"/>
            <a:ext cx="354586" cy="353645"/>
            <a:chOff x="-32569575" y="3586425"/>
            <a:chExt cx="292225" cy="291450"/>
          </a:xfrm>
        </p:grpSpPr>
        <p:sp>
          <p:nvSpPr>
            <p:cNvPr id="6411" name="Google Shape;6411;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3"/>
          <p:cNvGrpSpPr/>
          <p:nvPr/>
        </p:nvGrpSpPr>
        <p:grpSpPr>
          <a:xfrm>
            <a:off x="1266073" y="3665805"/>
            <a:ext cx="372756" cy="354343"/>
            <a:chOff x="-32576675" y="3944600"/>
            <a:chExt cx="307200" cy="292025"/>
          </a:xfrm>
        </p:grpSpPr>
        <p:sp>
          <p:nvSpPr>
            <p:cNvPr id="6414" name="Google Shape;6414;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3"/>
          <p:cNvGrpSpPr/>
          <p:nvPr/>
        </p:nvGrpSpPr>
        <p:grpSpPr>
          <a:xfrm>
            <a:off x="3511040" y="2730100"/>
            <a:ext cx="354586" cy="354586"/>
            <a:chOff x="-30735200" y="3192625"/>
            <a:chExt cx="292225" cy="292225"/>
          </a:xfrm>
        </p:grpSpPr>
        <p:sp>
          <p:nvSpPr>
            <p:cNvPr id="6417" name="Google Shape;6417;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3"/>
          <p:cNvGrpSpPr/>
          <p:nvPr/>
        </p:nvGrpSpPr>
        <p:grpSpPr>
          <a:xfrm>
            <a:off x="3511040" y="3201532"/>
            <a:ext cx="354586" cy="353008"/>
            <a:chOff x="-30735200" y="3552550"/>
            <a:chExt cx="292225" cy="290925"/>
          </a:xfrm>
        </p:grpSpPr>
        <p:sp>
          <p:nvSpPr>
            <p:cNvPr id="6425" name="Google Shape;6425;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3"/>
          <p:cNvGrpSpPr/>
          <p:nvPr/>
        </p:nvGrpSpPr>
        <p:grpSpPr>
          <a:xfrm>
            <a:off x="3511040" y="3666154"/>
            <a:ext cx="354586" cy="353645"/>
            <a:chOff x="-30735200" y="3910925"/>
            <a:chExt cx="292225" cy="291450"/>
          </a:xfrm>
        </p:grpSpPr>
        <p:sp>
          <p:nvSpPr>
            <p:cNvPr id="6428" name="Google Shape;6428;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0" name="Google Shape;6430;p7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73"/>
          <p:cNvGrpSpPr/>
          <p:nvPr/>
        </p:nvGrpSpPr>
        <p:grpSpPr>
          <a:xfrm>
            <a:off x="4864547" y="1375808"/>
            <a:ext cx="358971" cy="359224"/>
            <a:chOff x="-57956275" y="3197925"/>
            <a:chExt cx="319000" cy="319225"/>
          </a:xfrm>
        </p:grpSpPr>
        <p:sp>
          <p:nvSpPr>
            <p:cNvPr id="6432" name="Google Shape;6432;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3"/>
          <p:cNvGrpSpPr/>
          <p:nvPr/>
        </p:nvGrpSpPr>
        <p:grpSpPr>
          <a:xfrm>
            <a:off x="4886701" y="1832234"/>
            <a:ext cx="314662" cy="358971"/>
            <a:chOff x="-57940525" y="3590375"/>
            <a:chExt cx="279625" cy="319000"/>
          </a:xfrm>
        </p:grpSpPr>
        <p:sp>
          <p:nvSpPr>
            <p:cNvPr id="6440" name="Google Shape;6440;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3"/>
          <p:cNvGrpSpPr/>
          <p:nvPr/>
        </p:nvGrpSpPr>
        <p:grpSpPr>
          <a:xfrm>
            <a:off x="4857582" y="2273605"/>
            <a:ext cx="358099" cy="358999"/>
            <a:chOff x="-57959425" y="3982600"/>
            <a:chExt cx="318225" cy="319025"/>
          </a:xfrm>
        </p:grpSpPr>
        <p:sp>
          <p:nvSpPr>
            <p:cNvPr id="6446" name="Google Shape;6446;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3"/>
          <p:cNvGrpSpPr/>
          <p:nvPr/>
        </p:nvGrpSpPr>
        <p:grpSpPr>
          <a:xfrm>
            <a:off x="7057749" y="1376934"/>
            <a:ext cx="357226" cy="357226"/>
            <a:chOff x="-55987225" y="3198925"/>
            <a:chExt cx="317450" cy="317450"/>
          </a:xfrm>
        </p:grpSpPr>
        <p:sp>
          <p:nvSpPr>
            <p:cNvPr id="6451" name="Google Shape;6451;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3"/>
          <p:cNvGrpSpPr/>
          <p:nvPr/>
        </p:nvGrpSpPr>
        <p:grpSpPr>
          <a:xfrm>
            <a:off x="7057749" y="1832965"/>
            <a:ext cx="357226" cy="357367"/>
            <a:chOff x="-55987225" y="3591025"/>
            <a:chExt cx="317450" cy="317575"/>
          </a:xfrm>
        </p:grpSpPr>
        <p:sp>
          <p:nvSpPr>
            <p:cNvPr id="6456" name="Google Shape;6456;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3"/>
          <p:cNvGrpSpPr/>
          <p:nvPr/>
        </p:nvGrpSpPr>
        <p:grpSpPr>
          <a:xfrm>
            <a:off x="7071665" y="2273605"/>
            <a:ext cx="358999" cy="358999"/>
            <a:chOff x="-55988800" y="3982600"/>
            <a:chExt cx="319025" cy="319025"/>
          </a:xfrm>
        </p:grpSpPr>
        <p:sp>
          <p:nvSpPr>
            <p:cNvPr id="6462" name="Google Shape;6462;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3"/>
          <p:cNvGrpSpPr/>
          <p:nvPr/>
        </p:nvGrpSpPr>
        <p:grpSpPr>
          <a:xfrm>
            <a:off x="5730184" y="2731562"/>
            <a:ext cx="356326" cy="358971"/>
            <a:chOff x="-54026025" y="3192625"/>
            <a:chExt cx="316650" cy="319000"/>
          </a:xfrm>
        </p:grpSpPr>
        <p:sp>
          <p:nvSpPr>
            <p:cNvPr id="6468" name="Google Shape;6468;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3"/>
          <p:cNvGrpSpPr/>
          <p:nvPr/>
        </p:nvGrpSpPr>
        <p:grpSpPr>
          <a:xfrm>
            <a:off x="5750130" y="3202536"/>
            <a:ext cx="316434" cy="358099"/>
            <a:chOff x="-54007925" y="3584850"/>
            <a:chExt cx="281200" cy="318225"/>
          </a:xfrm>
        </p:grpSpPr>
        <p:sp>
          <p:nvSpPr>
            <p:cNvPr id="6477" name="Google Shape;6477;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3"/>
          <p:cNvGrpSpPr/>
          <p:nvPr/>
        </p:nvGrpSpPr>
        <p:grpSpPr>
          <a:xfrm>
            <a:off x="5750130" y="3664421"/>
            <a:ext cx="316434" cy="358914"/>
            <a:chOff x="-54007925" y="3975575"/>
            <a:chExt cx="281200" cy="318950"/>
          </a:xfrm>
        </p:grpSpPr>
        <p:sp>
          <p:nvSpPr>
            <p:cNvPr id="6484" name="Google Shape;6484;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3"/>
          <p:cNvGrpSpPr/>
          <p:nvPr/>
        </p:nvGrpSpPr>
        <p:grpSpPr>
          <a:xfrm>
            <a:off x="7984996" y="2748891"/>
            <a:ext cx="274770" cy="358492"/>
            <a:chOff x="-52005775" y="3208025"/>
            <a:chExt cx="244175" cy="318575"/>
          </a:xfrm>
        </p:grpSpPr>
        <p:sp>
          <p:nvSpPr>
            <p:cNvPr id="6489" name="Google Shape;6489;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3"/>
          <p:cNvGrpSpPr/>
          <p:nvPr/>
        </p:nvGrpSpPr>
        <p:grpSpPr>
          <a:xfrm>
            <a:off x="5291462" y="1376934"/>
            <a:ext cx="358099" cy="358099"/>
            <a:chOff x="-57568775" y="3198925"/>
            <a:chExt cx="318225" cy="318225"/>
          </a:xfrm>
        </p:grpSpPr>
        <p:sp>
          <p:nvSpPr>
            <p:cNvPr id="6501" name="Google Shape;6501;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3"/>
          <p:cNvGrpSpPr/>
          <p:nvPr/>
        </p:nvGrpSpPr>
        <p:grpSpPr>
          <a:xfrm>
            <a:off x="5313181" y="1832234"/>
            <a:ext cx="314662" cy="358099"/>
            <a:chOff x="-57549075" y="3590375"/>
            <a:chExt cx="279625" cy="318225"/>
          </a:xfrm>
        </p:grpSpPr>
        <p:sp>
          <p:nvSpPr>
            <p:cNvPr id="6508" name="Google Shape;6508;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3"/>
          <p:cNvGrpSpPr/>
          <p:nvPr/>
        </p:nvGrpSpPr>
        <p:grpSpPr>
          <a:xfrm>
            <a:off x="5305378" y="2273605"/>
            <a:ext cx="359871" cy="359871"/>
            <a:chOff x="-57570350" y="3982600"/>
            <a:chExt cx="319800" cy="319800"/>
          </a:xfrm>
        </p:grpSpPr>
        <p:sp>
          <p:nvSpPr>
            <p:cNvPr id="6513" name="Google Shape;6513;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3"/>
          <p:cNvGrpSpPr/>
          <p:nvPr/>
        </p:nvGrpSpPr>
        <p:grpSpPr>
          <a:xfrm>
            <a:off x="7520416" y="1376033"/>
            <a:ext cx="314662" cy="358999"/>
            <a:chOff x="-55576850" y="3198125"/>
            <a:chExt cx="279625" cy="319025"/>
          </a:xfrm>
        </p:grpSpPr>
        <p:sp>
          <p:nvSpPr>
            <p:cNvPr id="6518" name="Google Shape;6518;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3"/>
          <p:cNvGrpSpPr/>
          <p:nvPr/>
        </p:nvGrpSpPr>
        <p:grpSpPr>
          <a:xfrm>
            <a:off x="7497812" y="1832009"/>
            <a:ext cx="359871" cy="358324"/>
            <a:chOff x="-55596550" y="3590175"/>
            <a:chExt cx="319800" cy="318425"/>
          </a:xfrm>
        </p:grpSpPr>
        <p:sp>
          <p:nvSpPr>
            <p:cNvPr id="6523" name="Google Shape;6523;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3"/>
          <p:cNvGrpSpPr/>
          <p:nvPr/>
        </p:nvGrpSpPr>
        <p:grpSpPr>
          <a:xfrm>
            <a:off x="7513049" y="2273351"/>
            <a:ext cx="358999" cy="359252"/>
            <a:chOff x="-55595775" y="3982375"/>
            <a:chExt cx="319025" cy="319250"/>
          </a:xfrm>
        </p:grpSpPr>
        <p:sp>
          <p:nvSpPr>
            <p:cNvPr id="6528" name="Google Shape;6528;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3"/>
          <p:cNvGrpSpPr/>
          <p:nvPr/>
        </p:nvGrpSpPr>
        <p:grpSpPr>
          <a:xfrm>
            <a:off x="6170232" y="2731562"/>
            <a:ext cx="358999" cy="358099"/>
            <a:chOff x="-53635375" y="3192625"/>
            <a:chExt cx="319025" cy="318225"/>
          </a:xfrm>
        </p:grpSpPr>
        <p:sp>
          <p:nvSpPr>
            <p:cNvPr id="6535" name="Google Shape;6535;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3"/>
          <p:cNvGrpSpPr/>
          <p:nvPr/>
        </p:nvGrpSpPr>
        <p:grpSpPr>
          <a:xfrm>
            <a:off x="6192401" y="3202536"/>
            <a:ext cx="314662" cy="358999"/>
            <a:chOff x="-53615675" y="3584850"/>
            <a:chExt cx="279625" cy="319025"/>
          </a:xfrm>
        </p:grpSpPr>
        <p:sp>
          <p:nvSpPr>
            <p:cNvPr id="6539" name="Google Shape;6539;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3"/>
          <p:cNvGrpSpPr/>
          <p:nvPr/>
        </p:nvGrpSpPr>
        <p:grpSpPr>
          <a:xfrm>
            <a:off x="6170246" y="3665461"/>
            <a:ext cx="358971" cy="357874"/>
            <a:chOff x="-53634575" y="3976500"/>
            <a:chExt cx="319000" cy="318025"/>
          </a:xfrm>
        </p:grpSpPr>
        <p:sp>
          <p:nvSpPr>
            <p:cNvPr id="6543" name="Google Shape;6543;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3"/>
          <p:cNvGrpSpPr/>
          <p:nvPr/>
        </p:nvGrpSpPr>
        <p:grpSpPr>
          <a:xfrm>
            <a:off x="7965050" y="3208415"/>
            <a:ext cx="314662" cy="358436"/>
            <a:chOff x="-52023900" y="3590075"/>
            <a:chExt cx="279625" cy="318525"/>
          </a:xfrm>
        </p:grpSpPr>
        <p:sp>
          <p:nvSpPr>
            <p:cNvPr id="6552" name="Google Shape;6552;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73"/>
          <p:cNvGrpSpPr/>
          <p:nvPr/>
        </p:nvGrpSpPr>
        <p:grpSpPr>
          <a:xfrm>
            <a:off x="5728292" y="1376934"/>
            <a:ext cx="358971" cy="358971"/>
            <a:chOff x="-57173375" y="3198925"/>
            <a:chExt cx="319000" cy="319000"/>
          </a:xfrm>
        </p:grpSpPr>
        <p:sp>
          <p:nvSpPr>
            <p:cNvPr id="6560" name="Google Shape;6560;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3"/>
          <p:cNvGrpSpPr/>
          <p:nvPr/>
        </p:nvGrpSpPr>
        <p:grpSpPr>
          <a:xfrm>
            <a:off x="5729178" y="1854374"/>
            <a:ext cx="357198" cy="314690"/>
            <a:chOff x="-57176525" y="3610050"/>
            <a:chExt cx="317425" cy="279650"/>
          </a:xfrm>
        </p:grpSpPr>
        <p:sp>
          <p:nvSpPr>
            <p:cNvPr id="6565" name="Google Shape;6565;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3"/>
          <p:cNvGrpSpPr/>
          <p:nvPr/>
        </p:nvGrpSpPr>
        <p:grpSpPr>
          <a:xfrm>
            <a:off x="7939633" y="1376934"/>
            <a:ext cx="358099" cy="356326"/>
            <a:chOff x="-55202750" y="3198925"/>
            <a:chExt cx="318225" cy="316650"/>
          </a:xfrm>
        </p:grpSpPr>
        <p:sp>
          <p:nvSpPr>
            <p:cNvPr id="6571" name="Google Shape;6571;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3"/>
          <p:cNvGrpSpPr/>
          <p:nvPr/>
        </p:nvGrpSpPr>
        <p:grpSpPr>
          <a:xfrm>
            <a:off x="7950267" y="1832234"/>
            <a:ext cx="336830" cy="358099"/>
            <a:chOff x="-55194875" y="3590375"/>
            <a:chExt cx="299325" cy="318225"/>
          </a:xfrm>
        </p:grpSpPr>
        <p:sp>
          <p:nvSpPr>
            <p:cNvPr id="6574" name="Google Shape;6574;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3"/>
          <p:cNvGrpSpPr/>
          <p:nvPr/>
        </p:nvGrpSpPr>
        <p:grpSpPr>
          <a:xfrm>
            <a:off x="7954884" y="2274505"/>
            <a:ext cx="357198" cy="357198"/>
            <a:chOff x="-55203525" y="3983400"/>
            <a:chExt cx="317425" cy="317425"/>
          </a:xfrm>
        </p:grpSpPr>
        <p:sp>
          <p:nvSpPr>
            <p:cNvPr id="6580" name="Google Shape;6580;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3"/>
          <p:cNvGrpSpPr/>
          <p:nvPr/>
        </p:nvGrpSpPr>
        <p:grpSpPr>
          <a:xfrm>
            <a:off x="6621365" y="2731562"/>
            <a:ext cx="335930" cy="358971"/>
            <a:chOff x="-53232900" y="3192625"/>
            <a:chExt cx="298525" cy="319000"/>
          </a:xfrm>
        </p:grpSpPr>
        <p:sp>
          <p:nvSpPr>
            <p:cNvPr id="6584" name="Google Shape;6584;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3"/>
          <p:cNvGrpSpPr/>
          <p:nvPr/>
        </p:nvGrpSpPr>
        <p:grpSpPr>
          <a:xfrm>
            <a:off x="6610731" y="3202536"/>
            <a:ext cx="357198" cy="356326"/>
            <a:chOff x="-53242350" y="3584850"/>
            <a:chExt cx="317425" cy="316650"/>
          </a:xfrm>
        </p:grpSpPr>
        <p:sp>
          <p:nvSpPr>
            <p:cNvPr id="6593" name="Google Shape;6593;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6631999" y="3665236"/>
            <a:ext cx="314662" cy="358999"/>
            <a:chOff x="-53224225" y="3976300"/>
            <a:chExt cx="279625" cy="319025"/>
          </a:xfrm>
        </p:grpSpPr>
        <p:sp>
          <p:nvSpPr>
            <p:cNvPr id="6599" name="Google Shape;6599;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73"/>
          <p:cNvGrpSpPr/>
          <p:nvPr/>
        </p:nvGrpSpPr>
        <p:grpSpPr>
          <a:xfrm>
            <a:off x="7942896" y="3672917"/>
            <a:ext cx="358971" cy="358408"/>
            <a:chOff x="-52043575" y="3983125"/>
            <a:chExt cx="319000" cy="318500"/>
          </a:xfrm>
        </p:grpSpPr>
        <p:sp>
          <p:nvSpPr>
            <p:cNvPr id="6607" name="Google Shape;6607;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3"/>
          <p:cNvGrpSpPr/>
          <p:nvPr/>
        </p:nvGrpSpPr>
        <p:grpSpPr>
          <a:xfrm>
            <a:off x="6196836" y="1376934"/>
            <a:ext cx="314662" cy="358971"/>
            <a:chOff x="-56766175" y="3198925"/>
            <a:chExt cx="279625" cy="319000"/>
          </a:xfrm>
        </p:grpSpPr>
        <p:sp>
          <p:nvSpPr>
            <p:cNvPr id="6617" name="Google Shape;6617;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73"/>
          <p:cNvGrpSpPr/>
          <p:nvPr/>
        </p:nvGrpSpPr>
        <p:grpSpPr>
          <a:xfrm>
            <a:off x="6195950" y="1832234"/>
            <a:ext cx="316434" cy="358099"/>
            <a:chOff x="-56766175" y="3590375"/>
            <a:chExt cx="281200" cy="318225"/>
          </a:xfrm>
        </p:grpSpPr>
        <p:sp>
          <p:nvSpPr>
            <p:cNvPr id="6625" name="Google Shape;6625;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3"/>
          <p:cNvGrpSpPr/>
          <p:nvPr/>
        </p:nvGrpSpPr>
        <p:grpSpPr>
          <a:xfrm>
            <a:off x="6232906" y="2273605"/>
            <a:ext cx="272126" cy="358099"/>
            <a:chOff x="-56747275" y="3982600"/>
            <a:chExt cx="241825" cy="318225"/>
          </a:xfrm>
        </p:grpSpPr>
        <p:sp>
          <p:nvSpPr>
            <p:cNvPr id="6630" name="Google Shape;6630;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3"/>
          <p:cNvGrpSpPr/>
          <p:nvPr/>
        </p:nvGrpSpPr>
        <p:grpSpPr>
          <a:xfrm>
            <a:off x="4840657" y="3215842"/>
            <a:ext cx="358999" cy="342991"/>
            <a:chOff x="-54812875" y="3596675"/>
            <a:chExt cx="319025" cy="304800"/>
          </a:xfrm>
        </p:grpSpPr>
        <p:sp>
          <p:nvSpPr>
            <p:cNvPr id="6638" name="Google Shape;6638;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5" name="Google Shape;6645;p7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7" name="Google Shape;6647;p73"/>
          <p:cNvGrpSpPr/>
          <p:nvPr/>
        </p:nvGrpSpPr>
        <p:grpSpPr>
          <a:xfrm>
            <a:off x="4862826" y="3672326"/>
            <a:ext cx="314662" cy="358099"/>
            <a:chOff x="-54793175" y="3982600"/>
            <a:chExt cx="279625" cy="318225"/>
          </a:xfrm>
        </p:grpSpPr>
        <p:sp>
          <p:nvSpPr>
            <p:cNvPr id="6648" name="Google Shape;6648;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3"/>
          <p:cNvGrpSpPr/>
          <p:nvPr/>
        </p:nvGrpSpPr>
        <p:grpSpPr>
          <a:xfrm>
            <a:off x="7074284" y="2731562"/>
            <a:ext cx="314662" cy="358099"/>
            <a:chOff x="-52832000" y="3192625"/>
            <a:chExt cx="279625" cy="318225"/>
          </a:xfrm>
        </p:grpSpPr>
        <p:sp>
          <p:nvSpPr>
            <p:cNvPr id="6656" name="Google Shape;6656;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3"/>
          <p:cNvGrpSpPr/>
          <p:nvPr/>
        </p:nvGrpSpPr>
        <p:grpSpPr>
          <a:xfrm>
            <a:off x="5760817" y="2272929"/>
            <a:ext cx="323524" cy="358774"/>
            <a:chOff x="-57162350" y="3982000"/>
            <a:chExt cx="287500" cy="318825"/>
          </a:xfrm>
        </p:grpSpPr>
        <p:sp>
          <p:nvSpPr>
            <p:cNvPr id="6665" name="Google Shape;6665;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73"/>
          <p:cNvGrpSpPr/>
          <p:nvPr/>
        </p:nvGrpSpPr>
        <p:grpSpPr>
          <a:xfrm>
            <a:off x="7052130" y="3203436"/>
            <a:ext cx="358971" cy="357198"/>
            <a:chOff x="-52851675" y="3585650"/>
            <a:chExt cx="319000" cy="317425"/>
          </a:xfrm>
        </p:grpSpPr>
        <p:sp>
          <p:nvSpPr>
            <p:cNvPr id="6674" name="Google Shape;6674;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3"/>
          <p:cNvGrpSpPr/>
          <p:nvPr/>
        </p:nvGrpSpPr>
        <p:grpSpPr>
          <a:xfrm>
            <a:off x="7074284" y="3665236"/>
            <a:ext cx="314662" cy="358999"/>
            <a:chOff x="-52832000" y="3976300"/>
            <a:chExt cx="279625" cy="319025"/>
          </a:xfrm>
        </p:grpSpPr>
        <p:sp>
          <p:nvSpPr>
            <p:cNvPr id="6681" name="Google Shape;6681;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3"/>
          <p:cNvGrpSpPr/>
          <p:nvPr/>
        </p:nvGrpSpPr>
        <p:grpSpPr>
          <a:xfrm>
            <a:off x="6191490" y="4119884"/>
            <a:ext cx="316434" cy="358099"/>
            <a:chOff x="-51633225" y="3198925"/>
            <a:chExt cx="281200" cy="318225"/>
          </a:xfrm>
        </p:grpSpPr>
        <p:sp>
          <p:nvSpPr>
            <p:cNvPr id="6687" name="Google Shape;6687;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3"/>
          <p:cNvGrpSpPr/>
          <p:nvPr/>
        </p:nvGrpSpPr>
        <p:grpSpPr>
          <a:xfrm>
            <a:off x="6610314" y="1377806"/>
            <a:ext cx="365188" cy="357226"/>
            <a:chOff x="-56396775" y="3199700"/>
            <a:chExt cx="324525" cy="317450"/>
          </a:xfrm>
        </p:grpSpPr>
        <p:sp>
          <p:nvSpPr>
            <p:cNvPr id="6695" name="Google Shape;6695;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3"/>
          <p:cNvGrpSpPr/>
          <p:nvPr/>
        </p:nvGrpSpPr>
        <p:grpSpPr>
          <a:xfrm>
            <a:off x="6613408" y="1843740"/>
            <a:ext cx="358999" cy="335958"/>
            <a:chOff x="-56394425" y="3600600"/>
            <a:chExt cx="319025" cy="298550"/>
          </a:xfrm>
        </p:grpSpPr>
        <p:sp>
          <p:nvSpPr>
            <p:cNvPr id="6702" name="Google Shape;6702;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3"/>
          <p:cNvGrpSpPr/>
          <p:nvPr/>
        </p:nvGrpSpPr>
        <p:grpSpPr>
          <a:xfrm>
            <a:off x="6644175" y="2274505"/>
            <a:ext cx="327068" cy="357198"/>
            <a:chOff x="-56379450" y="3983400"/>
            <a:chExt cx="290650" cy="317425"/>
          </a:xfrm>
        </p:grpSpPr>
        <p:sp>
          <p:nvSpPr>
            <p:cNvPr id="6706" name="Google Shape;6706;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3"/>
          <p:cNvGrpSpPr/>
          <p:nvPr/>
        </p:nvGrpSpPr>
        <p:grpSpPr>
          <a:xfrm>
            <a:off x="5307879" y="2738651"/>
            <a:ext cx="316434" cy="358971"/>
            <a:chOff x="-54401725" y="3198925"/>
            <a:chExt cx="281200" cy="319000"/>
          </a:xfrm>
        </p:grpSpPr>
        <p:sp>
          <p:nvSpPr>
            <p:cNvPr id="6715" name="Google Shape;6715;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3"/>
          <p:cNvGrpSpPr/>
          <p:nvPr/>
        </p:nvGrpSpPr>
        <p:grpSpPr>
          <a:xfrm>
            <a:off x="5308766" y="3208753"/>
            <a:ext cx="314662" cy="358099"/>
            <a:chOff x="-54401725" y="3590375"/>
            <a:chExt cx="279625" cy="318225"/>
          </a:xfrm>
        </p:grpSpPr>
        <p:sp>
          <p:nvSpPr>
            <p:cNvPr id="6727" name="Google Shape;6727;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3"/>
          <p:cNvGrpSpPr/>
          <p:nvPr/>
        </p:nvGrpSpPr>
        <p:grpSpPr>
          <a:xfrm>
            <a:off x="5306557" y="3672326"/>
            <a:ext cx="319079" cy="358099"/>
            <a:chOff x="-54403300" y="3982600"/>
            <a:chExt cx="283550" cy="318225"/>
          </a:xfrm>
        </p:grpSpPr>
        <p:sp>
          <p:nvSpPr>
            <p:cNvPr id="6734" name="Google Shape;6734;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3"/>
          <p:cNvGrpSpPr/>
          <p:nvPr/>
        </p:nvGrpSpPr>
        <p:grpSpPr>
          <a:xfrm>
            <a:off x="7493951" y="2733559"/>
            <a:ext cx="356298" cy="356973"/>
            <a:chOff x="-52458650" y="3194400"/>
            <a:chExt cx="316625" cy="317225"/>
          </a:xfrm>
        </p:grpSpPr>
        <p:sp>
          <p:nvSpPr>
            <p:cNvPr id="6740" name="Google Shape;6740;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3"/>
          <p:cNvGrpSpPr/>
          <p:nvPr/>
        </p:nvGrpSpPr>
        <p:grpSpPr>
          <a:xfrm>
            <a:off x="4862826" y="2738651"/>
            <a:ext cx="314662" cy="358971"/>
            <a:chOff x="-54793175" y="3198925"/>
            <a:chExt cx="279625" cy="319000"/>
          </a:xfrm>
        </p:grpSpPr>
        <p:sp>
          <p:nvSpPr>
            <p:cNvPr id="6749" name="Google Shape;6749;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3"/>
          <p:cNvGrpSpPr/>
          <p:nvPr/>
        </p:nvGrpSpPr>
        <p:grpSpPr>
          <a:xfrm>
            <a:off x="7503249" y="3202536"/>
            <a:ext cx="337703" cy="357845"/>
            <a:chOff x="-52450000" y="3584850"/>
            <a:chExt cx="300100" cy="318000"/>
          </a:xfrm>
        </p:grpSpPr>
        <p:sp>
          <p:nvSpPr>
            <p:cNvPr id="6757" name="Google Shape;6757;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3"/>
          <p:cNvGrpSpPr/>
          <p:nvPr/>
        </p:nvGrpSpPr>
        <p:grpSpPr>
          <a:xfrm>
            <a:off x="7514769" y="3667009"/>
            <a:ext cx="314662" cy="357226"/>
            <a:chOff x="-52440550" y="3977875"/>
            <a:chExt cx="279625" cy="317450"/>
          </a:xfrm>
        </p:grpSpPr>
        <p:sp>
          <p:nvSpPr>
            <p:cNvPr id="6765" name="Google Shape;6765;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3"/>
          <p:cNvGrpSpPr/>
          <p:nvPr/>
        </p:nvGrpSpPr>
        <p:grpSpPr>
          <a:xfrm>
            <a:off x="6626703" y="4123215"/>
            <a:ext cx="314662" cy="358999"/>
            <a:chOff x="-51623775" y="3584850"/>
            <a:chExt cx="279625" cy="319025"/>
          </a:xfrm>
        </p:grpSpPr>
        <p:sp>
          <p:nvSpPr>
            <p:cNvPr id="6774" name="Google Shape;6774;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3" name="Google Shape;6783;p7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84" name="Google Shape;6784;p7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8"/>
        <p:cNvGrpSpPr/>
        <p:nvPr/>
      </p:nvGrpSpPr>
      <p:grpSpPr>
        <a:xfrm>
          <a:off x="0" y="0"/>
          <a:ext cx="0" cy="0"/>
          <a:chOff x="0" y="0"/>
          <a:chExt cx="0" cy="0"/>
        </a:xfrm>
      </p:grpSpPr>
      <p:grpSp>
        <p:nvGrpSpPr>
          <p:cNvPr id="6789" name="Google Shape;6789;p74"/>
          <p:cNvGrpSpPr/>
          <p:nvPr/>
        </p:nvGrpSpPr>
        <p:grpSpPr>
          <a:xfrm>
            <a:off x="866775" y="1386849"/>
            <a:ext cx="276003" cy="357300"/>
            <a:chOff x="-50469125" y="3183175"/>
            <a:chExt cx="233150" cy="301825"/>
          </a:xfrm>
        </p:grpSpPr>
        <p:sp>
          <p:nvSpPr>
            <p:cNvPr id="6790" name="Google Shape;6790;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4"/>
          <p:cNvGrpSpPr/>
          <p:nvPr/>
        </p:nvGrpSpPr>
        <p:grpSpPr>
          <a:xfrm>
            <a:off x="826674" y="1822251"/>
            <a:ext cx="356205" cy="355288"/>
            <a:chOff x="-50504575" y="3550975"/>
            <a:chExt cx="300900" cy="300125"/>
          </a:xfrm>
        </p:grpSpPr>
        <p:sp>
          <p:nvSpPr>
            <p:cNvPr id="6794" name="Google Shape;6794;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4"/>
          <p:cNvGrpSpPr/>
          <p:nvPr/>
        </p:nvGrpSpPr>
        <p:grpSpPr>
          <a:xfrm>
            <a:off x="826674" y="2260493"/>
            <a:ext cx="356205" cy="354341"/>
            <a:chOff x="-50503000" y="3921175"/>
            <a:chExt cx="300900" cy="299325"/>
          </a:xfrm>
        </p:grpSpPr>
        <p:sp>
          <p:nvSpPr>
            <p:cNvPr id="6799" name="Google Shape;6799;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4"/>
          <p:cNvGrpSpPr/>
          <p:nvPr/>
        </p:nvGrpSpPr>
        <p:grpSpPr>
          <a:xfrm>
            <a:off x="3030727" y="1406411"/>
            <a:ext cx="355258" cy="356205"/>
            <a:chOff x="-48630025" y="3199700"/>
            <a:chExt cx="300100" cy="300900"/>
          </a:xfrm>
        </p:grpSpPr>
        <p:sp>
          <p:nvSpPr>
            <p:cNvPr id="6805" name="Google Shape;6805;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74"/>
          <p:cNvGrpSpPr/>
          <p:nvPr/>
        </p:nvGrpSpPr>
        <p:grpSpPr>
          <a:xfrm>
            <a:off x="3030727" y="1843707"/>
            <a:ext cx="355258" cy="355258"/>
            <a:chOff x="-48630025" y="3569100"/>
            <a:chExt cx="300100" cy="300100"/>
          </a:xfrm>
        </p:grpSpPr>
        <p:sp>
          <p:nvSpPr>
            <p:cNvPr id="6809" name="Google Shape;6809;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4"/>
          <p:cNvGrpSpPr/>
          <p:nvPr/>
        </p:nvGrpSpPr>
        <p:grpSpPr>
          <a:xfrm>
            <a:off x="3031201" y="2281003"/>
            <a:ext cx="354311" cy="353394"/>
            <a:chOff x="-48629225" y="3938500"/>
            <a:chExt cx="299300" cy="298525"/>
          </a:xfrm>
        </p:grpSpPr>
        <p:sp>
          <p:nvSpPr>
            <p:cNvPr id="6820" name="Google Shape;6820;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1766604" y="2752344"/>
            <a:ext cx="311458" cy="354341"/>
            <a:chOff x="-46762575" y="3200500"/>
            <a:chExt cx="263100" cy="299325"/>
          </a:xfrm>
        </p:grpSpPr>
        <p:sp>
          <p:nvSpPr>
            <p:cNvPr id="6825" name="Google Shape;6825;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4"/>
          <p:cNvGrpSpPr/>
          <p:nvPr/>
        </p:nvGrpSpPr>
        <p:grpSpPr>
          <a:xfrm>
            <a:off x="1744689" y="3211066"/>
            <a:ext cx="355288" cy="312375"/>
            <a:chOff x="-46779900" y="3588000"/>
            <a:chExt cx="300125" cy="263875"/>
          </a:xfrm>
        </p:grpSpPr>
        <p:sp>
          <p:nvSpPr>
            <p:cNvPr id="6831" name="Google Shape;6831;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4"/>
          <p:cNvGrpSpPr/>
          <p:nvPr/>
        </p:nvGrpSpPr>
        <p:grpSpPr>
          <a:xfrm>
            <a:off x="1745162" y="3625988"/>
            <a:ext cx="354341" cy="353394"/>
            <a:chOff x="-46779100" y="3938500"/>
            <a:chExt cx="299325" cy="298525"/>
          </a:xfrm>
        </p:grpSpPr>
        <p:sp>
          <p:nvSpPr>
            <p:cNvPr id="6836" name="Google Shape;6836;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4"/>
          <p:cNvGrpSpPr/>
          <p:nvPr/>
        </p:nvGrpSpPr>
        <p:grpSpPr>
          <a:xfrm>
            <a:off x="3952900" y="2758855"/>
            <a:ext cx="355258" cy="355288"/>
            <a:chOff x="-44924250" y="3206000"/>
            <a:chExt cx="300100" cy="300125"/>
          </a:xfrm>
        </p:grpSpPr>
        <p:sp>
          <p:nvSpPr>
            <p:cNvPr id="6839" name="Google Shape;6839;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4"/>
          <p:cNvGrpSpPr/>
          <p:nvPr/>
        </p:nvGrpSpPr>
        <p:grpSpPr>
          <a:xfrm>
            <a:off x="1267386" y="1386849"/>
            <a:ext cx="355258" cy="355258"/>
            <a:chOff x="-50134375" y="3183175"/>
            <a:chExt cx="300100" cy="300100"/>
          </a:xfrm>
        </p:grpSpPr>
        <p:sp>
          <p:nvSpPr>
            <p:cNvPr id="6845" name="Google Shape;6845;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4"/>
          <p:cNvGrpSpPr/>
          <p:nvPr/>
        </p:nvGrpSpPr>
        <p:grpSpPr>
          <a:xfrm>
            <a:off x="1267386" y="1822251"/>
            <a:ext cx="355258" cy="355288"/>
            <a:chOff x="-50134375" y="3550975"/>
            <a:chExt cx="300100" cy="300125"/>
          </a:xfrm>
        </p:grpSpPr>
        <p:sp>
          <p:nvSpPr>
            <p:cNvPr id="6856" name="Google Shape;6856;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4"/>
          <p:cNvGrpSpPr/>
          <p:nvPr/>
        </p:nvGrpSpPr>
        <p:grpSpPr>
          <a:xfrm>
            <a:off x="1267386" y="2259783"/>
            <a:ext cx="355258" cy="355051"/>
            <a:chOff x="-50134375" y="3920575"/>
            <a:chExt cx="300100" cy="299925"/>
          </a:xfrm>
        </p:grpSpPr>
        <p:sp>
          <p:nvSpPr>
            <p:cNvPr id="6859" name="Google Shape;6859;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4"/>
          <p:cNvGrpSpPr/>
          <p:nvPr/>
        </p:nvGrpSpPr>
        <p:grpSpPr>
          <a:xfrm>
            <a:off x="3478110" y="1407358"/>
            <a:ext cx="357123" cy="355258"/>
            <a:chOff x="-48262200" y="3200500"/>
            <a:chExt cx="301675" cy="300100"/>
          </a:xfrm>
        </p:grpSpPr>
        <p:sp>
          <p:nvSpPr>
            <p:cNvPr id="6863" name="Google Shape;6863;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3507483" y="1844447"/>
            <a:ext cx="298377" cy="354519"/>
            <a:chOff x="-48233050" y="3569725"/>
            <a:chExt cx="252050" cy="299475"/>
          </a:xfrm>
        </p:grpSpPr>
        <p:sp>
          <p:nvSpPr>
            <p:cNvPr id="6873" name="Google Shape;6873;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3531248" y="2278191"/>
            <a:ext cx="250847" cy="358070"/>
            <a:chOff x="-48216525" y="3936125"/>
            <a:chExt cx="211900" cy="302475"/>
          </a:xfrm>
        </p:grpSpPr>
        <p:sp>
          <p:nvSpPr>
            <p:cNvPr id="6877" name="Google Shape;6877;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4"/>
          <p:cNvGrpSpPr/>
          <p:nvPr/>
        </p:nvGrpSpPr>
        <p:grpSpPr>
          <a:xfrm>
            <a:off x="2186966" y="2753261"/>
            <a:ext cx="355258" cy="355288"/>
            <a:chOff x="-46410500" y="3201275"/>
            <a:chExt cx="300100" cy="300125"/>
          </a:xfrm>
        </p:grpSpPr>
        <p:sp>
          <p:nvSpPr>
            <p:cNvPr id="6882" name="Google Shape;6882;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4"/>
          <p:cNvGrpSpPr/>
          <p:nvPr/>
        </p:nvGrpSpPr>
        <p:grpSpPr>
          <a:xfrm>
            <a:off x="2186966" y="3188692"/>
            <a:ext cx="355258" cy="356205"/>
            <a:chOff x="-46409700" y="3569100"/>
            <a:chExt cx="300100" cy="300900"/>
          </a:xfrm>
        </p:grpSpPr>
        <p:sp>
          <p:nvSpPr>
            <p:cNvPr id="6888" name="Google Shape;6888;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4"/>
          <p:cNvGrpSpPr/>
          <p:nvPr/>
        </p:nvGrpSpPr>
        <p:grpSpPr>
          <a:xfrm>
            <a:off x="2174847" y="3624124"/>
            <a:ext cx="379497" cy="358070"/>
            <a:chOff x="-46422300" y="3936925"/>
            <a:chExt cx="320575" cy="302475"/>
          </a:xfrm>
        </p:grpSpPr>
        <p:sp>
          <p:nvSpPr>
            <p:cNvPr id="6894" name="Google Shape;6894;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4"/>
          <p:cNvGrpSpPr/>
          <p:nvPr/>
        </p:nvGrpSpPr>
        <p:grpSpPr>
          <a:xfrm>
            <a:off x="3952426" y="3178452"/>
            <a:ext cx="356205" cy="355258"/>
            <a:chOff x="-44914800" y="3560450"/>
            <a:chExt cx="300900" cy="300100"/>
          </a:xfrm>
        </p:grpSpPr>
        <p:sp>
          <p:nvSpPr>
            <p:cNvPr id="6897" name="Google Shape;6897;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4"/>
          <p:cNvGrpSpPr/>
          <p:nvPr/>
        </p:nvGrpSpPr>
        <p:grpSpPr>
          <a:xfrm>
            <a:off x="1707478" y="1387086"/>
            <a:ext cx="354311" cy="354104"/>
            <a:chOff x="-49764975" y="3183375"/>
            <a:chExt cx="299300" cy="299125"/>
          </a:xfrm>
        </p:grpSpPr>
        <p:sp>
          <p:nvSpPr>
            <p:cNvPr id="6903" name="Google Shape;6903;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4"/>
          <p:cNvGrpSpPr/>
          <p:nvPr/>
        </p:nvGrpSpPr>
        <p:grpSpPr>
          <a:xfrm>
            <a:off x="1707478" y="1822547"/>
            <a:ext cx="354311" cy="355909"/>
            <a:chOff x="-49764975" y="3551225"/>
            <a:chExt cx="299300" cy="300650"/>
          </a:xfrm>
        </p:grpSpPr>
        <p:sp>
          <p:nvSpPr>
            <p:cNvPr id="6913" name="Google Shape;6913;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4"/>
          <p:cNvGrpSpPr/>
          <p:nvPr/>
        </p:nvGrpSpPr>
        <p:grpSpPr>
          <a:xfrm>
            <a:off x="1705140" y="2259310"/>
            <a:ext cx="358987" cy="355525"/>
            <a:chOff x="-49766550" y="3920175"/>
            <a:chExt cx="303250" cy="300325"/>
          </a:xfrm>
        </p:grpSpPr>
        <p:sp>
          <p:nvSpPr>
            <p:cNvPr id="6925" name="Google Shape;6925;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3920671" y="1407358"/>
            <a:ext cx="357123" cy="354341"/>
            <a:chOff x="-47892800" y="3200500"/>
            <a:chExt cx="301675" cy="299325"/>
          </a:xfrm>
        </p:grpSpPr>
        <p:sp>
          <p:nvSpPr>
            <p:cNvPr id="6930" name="Google Shape;6930;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74"/>
          <p:cNvGrpSpPr/>
          <p:nvPr/>
        </p:nvGrpSpPr>
        <p:grpSpPr>
          <a:xfrm>
            <a:off x="3984537" y="1843707"/>
            <a:ext cx="229391" cy="355258"/>
            <a:chOff x="-47839250" y="3569100"/>
            <a:chExt cx="193775" cy="300100"/>
          </a:xfrm>
        </p:grpSpPr>
        <p:sp>
          <p:nvSpPr>
            <p:cNvPr id="6937" name="Google Shape;6937;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4"/>
          <p:cNvGrpSpPr/>
          <p:nvPr/>
        </p:nvGrpSpPr>
        <p:grpSpPr>
          <a:xfrm>
            <a:off x="3921603" y="2280056"/>
            <a:ext cx="355258" cy="356205"/>
            <a:chOff x="-47892800" y="3937700"/>
            <a:chExt cx="300100" cy="300900"/>
          </a:xfrm>
        </p:grpSpPr>
        <p:sp>
          <p:nvSpPr>
            <p:cNvPr id="6944" name="Google Shape;6944;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4"/>
          <p:cNvGrpSpPr/>
          <p:nvPr/>
        </p:nvGrpSpPr>
        <p:grpSpPr>
          <a:xfrm>
            <a:off x="2626898" y="2773770"/>
            <a:ext cx="355258" cy="311458"/>
            <a:chOff x="-46042675" y="3218600"/>
            <a:chExt cx="300100" cy="263100"/>
          </a:xfrm>
        </p:grpSpPr>
        <p:sp>
          <p:nvSpPr>
            <p:cNvPr id="6953" name="Google Shape;6953;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4"/>
          <p:cNvGrpSpPr/>
          <p:nvPr/>
        </p:nvGrpSpPr>
        <p:grpSpPr>
          <a:xfrm>
            <a:off x="2626898" y="3188219"/>
            <a:ext cx="355258" cy="323118"/>
            <a:chOff x="-46042675" y="3568700"/>
            <a:chExt cx="300100" cy="272950"/>
          </a:xfrm>
        </p:grpSpPr>
        <p:sp>
          <p:nvSpPr>
            <p:cNvPr id="6960" name="Google Shape;6960;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4"/>
          <p:cNvGrpSpPr/>
          <p:nvPr/>
        </p:nvGrpSpPr>
        <p:grpSpPr>
          <a:xfrm>
            <a:off x="2668849" y="3625189"/>
            <a:ext cx="271357" cy="356057"/>
            <a:chOff x="-46007225" y="3937825"/>
            <a:chExt cx="229225" cy="300775"/>
          </a:xfrm>
        </p:grpSpPr>
        <p:sp>
          <p:nvSpPr>
            <p:cNvPr id="6965" name="Google Shape;6965;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4"/>
          <p:cNvGrpSpPr/>
          <p:nvPr/>
        </p:nvGrpSpPr>
        <p:grpSpPr>
          <a:xfrm>
            <a:off x="3974341" y="3615275"/>
            <a:ext cx="312375" cy="357596"/>
            <a:chOff x="-44895900" y="3929450"/>
            <a:chExt cx="263875" cy="302075"/>
          </a:xfrm>
        </p:grpSpPr>
        <p:sp>
          <p:nvSpPr>
            <p:cNvPr id="6976" name="Google Shape;6976;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74"/>
          <p:cNvGrpSpPr/>
          <p:nvPr/>
        </p:nvGrpSpPr>
        <p:grpSpPr>
          <a:xfrm>
            <a:off x="2148160" y="1398036"/>
            <a:ext cx="356205" cy="332885"/>
            <a:chOff x="-49397175" y="3192625"/>
            <a:chExt cx="300900" cy="281200"/>
          </a:xfrm>
        </p:grpSpPr>
        <p:sp>
          <p:nvSpPr>
            <p:cNvPr id="6983" name="Google Shape;6983;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4"/>
          <p:cNvGrpSpPr/>
          <p:nvPr/>
        </p:nvGrpSpPr>
        <p:grpSpPr>
          <a:xfrm>
            <a:off x="2174263" y="1822251"/>
            <a:ext cx="304000" cy="356205"/>
            <a:chOff x="-49375900" y="3550975"/>
            <a:chExt cx="256800" cy="300900"/>
          </a:xfrm>
        </p:grpSpPr>
        <p:sp>
          <p:nvSpPr>
            <p:cNvPr id="6991" name="Google Shape;6991;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4"/>
          <p:cNvGrpSpPr/>
          <p:nvPr/>
        </p:nvGrpSpPr>
        <p:grpSpPr>
          <a:xfrm>
            <a:off x="2169616" y="2259546"/>
            <a:ext cx="313293" cy="356205"/>
            <a:chOff x="-49378250" y="3920375"/>
            <a:chExt cx="264650" cy="300900"/>
          </a:xfrm>
        </p:grpSpPr>
        <p:sp>
          <p:nvSpPr>
            <p:cNvPr id="7003" name="Google Shape;7003;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4"/>
          <p:cNvGrpSpPr/>
          <p:nvPr/>
        </p:nvGrpSpPr>
        <p:grpSpPr>
          <a:xfrm>
            <a:off x="888604" y="2752344"/>
            <a:ext cx="312375" cy="357123"/>
            <a:chOff x="-47505300" y="3200500"/>
            <a:chExt cx="263875" cy="301675"/>
          </a:xfrm>
        </p:grpSpPr>
        <p:sp>
          <p:nvSpPr>
            <p:cNvPr id="7011" name="Google Shape;7011;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4"/>
          <p:cNvGrpSpPr/>
          <p:nvPr/>
        </p:nvGrpSpPr>
        <p:grpSpPr>
          <a:xfrm>
            <a:off x="866704" y="3188692"/>
            <a:ext cx="356176" cy="355051"/>
            <a:chOff x="-47524975" y="3569100"/>
            <a:chExt cx="300875" cy="299925"/>
          </a:xfrm>
        </p:grpSpPr>
        <p:sp>
          <p:nvSpPr>
            <p:cNvPr id="7025" name="Google Shape;7025;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74"/>
          <p:cNvGrpSpPr/>
          <p:nvPr/>
        </p:nvGrpSpPr>
        <p:grpSpPr>
          <a:xfrm>
            <a:off x="867162" y="3667954"/>
            <a:ext cx="355258" cy="270410"/>
            <a:chOff x="-47523400" y="3973950"/>
            <a:chExt cx="300100" cy="228425"/>
          </a:xfrm>
        </p:grpSpPr>
        <p:sp>
          <p:nvSpPr>
            <p:cNvPr id="7031" name="Google Shape;7031;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4"/>
          <p:cNvGrpSpPr/>
          <p:nvPr/>
        </p:nvGrpSpPr>
        <p:grpSpPr>
          <a:xfrm>
            <a:off x="3072283" y="2750953"/>
            <a:ext cx="354341" cy="357596"/>
            <a:chOff x="-45673275" y="3199325"/>
            <a:chExt cx="299325" cy="302075"/>
          </a:xfrm>
        </p:grpSpPr>
        <p:sp>
          <p:nvSpPr>
            <p:cNvPr id="7037" name="Google Shape;7037;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4"/>
          <p:cNvGrpSpPr/>
          <p:nvPr/>
        </p:nvGrpSpPr>
        <p:grpSpPr>
          <a:xfrm>
            <a:off x="3071351" y="3209202"/>
            <a:ext cx="356205" cy="314240"/>
            <a:chOff x="-45674075" y="3586425"/>
            <a:chExt cx="300900" cy="265450"/>
          </a:xfrm>
        </p:grpSpPr>
        <p:sp>
          <p:nvSpPr>
            <p:cNvPr id="7041" name="Google Shape;7041;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4"/>
          <p:cNvGrpSpPr/>
          <p:nvPr/>
        </p:nvGrpSpPr>
        <p:grpSpPr>
          <a:xfrm>
            <a:off x="3072283" y="3625041"/>
            <a:ext cx="354341" cy="356205"/>
            <a:chOff x="-45673275" y="3937700"/>
            <a:chExt cx="299325" cy="300900"/>
          </a:xfrm>
        </p:grpSpPr>
        <p:sp>
          <p:nvSpPr>
            <p:cNvPr id="7044" name="Google Shape;7044;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4"/>
          <p:cNvGrpSpPr/>
          <p:nvPr/>
        </p:nvGrpSpPr>
        <p:grpSpPr>
          <a:xfrm>
            <a:off x="2186449" y="4117825"/>
            <a:ext cx="356205" cy="356205"/>
            <a:chOff x="-44512325" y="3176075"/>
            <a:chExt cx="300900" cy="300900"/>
          </a:xfrm>
        </p:grpSpPr>
        <p:sp>
          <p:nvSpPr>
            <p:cNvPr id="7051" name="Google Shape;7051;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4"/>
          <p:cNvGrpSpPr/>
          <p:nvPr/>
        </p:nvGrpSpPr>
        <p:grpSpPr>
          <a:xfrm>
            <a:off x="2589789" y="1386849"/>
            <a:ext cx="354341" cy="354341"/>
            <a:chOff x="-49027775" y="3183175"/>
            <a:chExt cx="299325" cy="299325"/>
          </a:xfrm>
        </p:grpSpPr>
        <p:sp>
          <p:nvSpPr>
            <p:cNvPr id="7055" name="Google Shape;7055;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4"/>
          <p:cNvGrpSpPr/>
          <p:nvPr/>
        </p:nvGrpSpPr>
        <p:grpSpPr>
          <a:xfrm>
            <a:off x="2589330" y="1822251"/>
            <a:ext cx="355258" cy="357152"/>
            <a:chOff x="-49027775" y="3550975"/>
            <a:chExt cx="300100" cy="301700"/>
          </a:xfrm>
        </p:grpSpPr>
        <p:sp>
          <p:nvSpPr>
            <p:cNvPr id="7060" name="Google Shape;7060;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4"/>
          <p:cNvGrpSpPr/>
          <p:nvPr/>
        </p:nvGrpSpPr>
        <p:grpSpPr>
          <a:xfrm>
            <a:off x="2587406" y="2259310"/>
            <a:ext cx="359106" cy="355525"/>
            <a:chOff x="-49031025" y="3920175"/>
            <a:chExt cx="303350" cy="300325"/>
          </a:xfrm>
        </p:grpSpPr>
        <p:sp>
          <p:nvSpPr>
            <p:cNvPr id="7071" name="Google Shape;7071;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4"/>
          <p:cNvGrpSpPr/>
          <p:nvPr/>
        </p:nvGrpSpPr>
        <p:grpSpPr>
          <a:xfrm>
            <a:off x="1303511" y="2752344"/>
            <a:ext cx="356176" cy="354341"/>
            <a:chOff x="-47155575" y="3200500"/>
            <a:chExt cx="300875" cy="299325"/>
          </a:xfrm>
        </p:grpSpPr>
        <p:sp>
          <p:nvSpPr>
            <p:cNvPr id="7078" name="Google Shape;7078;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4"/>
          <p:cNvGrpSpPr/>
          <p:nvPr/>
        </p:nvGrpSpPr>
        <p:grpSpPr>
          <a:xfrm>
            <a:off x="1303970" y="3188692"/>
            <a:ext cx="355258" cy="355258"/>
            <a:chOff x="-47154800" y="3569100"/>
            <a:chExt cx="300100" cy="300100"/>
          </a:xfrm>
        </p:grpSpPr>
        <p:sp>
          <p:nvSpPr>
            <p:cNvPr id="7085" name="Google Shape;7085;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4"/>
          <p:cNvGrpSpPr/>
          <p:nvPr/>
        </p:nvGrpSpPr>
        <p:grpSpPr>
          <a:xfrm>
            <a:off x="1304443" y="3626905"/>
            <a:ext cx="354311" cy="353423"/>
            <a:chOff x="-47154000" y="3939275"/>
            <a:chExt cx="299300" cy="298550"/>
          </a:xfrm>
        </p:grpSpPr>
        <p:sp>
          <p:nvSpPr>
            <p:cNvPr id="7092" name="Google Shape;7092;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4"/>
          <p:cNvGrpSpPr/>
          <p:nvPr/>
        </p:nvGrpSpPr>
        <p:grpSpPr>
          <a:xfrm>
            <a:off x="3529733" y="2752344"/>
            <a:ext cx="312375" cy="354341"/>
            <a:chOff x="-45286550" y="3200500"/>
            <a:chExt cx="263875" cy="299325"/>
          </a:xfrm>
        </p:grpSpPr>
        <p:sp>
          <p:nvSpPr>
            <p:cNvPr id="7097" name="Google Shape;7097;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4"/>
          <p:cNvGrpSpPr/>
          <p:nvPr/>
        </p:nvGrpSpPr>
        <p:grpSpPr>
          <a:xfrm>
            <a:off x="3529733" y="3189639"/>
            <a:ext cx="312375" cy="354311"/>
            <a:chOff x="-45286550" y="3569900"/>
            <a:chExt cx="263875" cy="299300"/>
          </a:xfrm>
        </p:grpSpPr>
        <p:sp>
          <p:nvSpPr>
            <p:cNvPr id="7101" name="Google Shape;7101;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4"/>
          <p:cNvGrpSpPr/>
          <p:nvPr/>
        </p:nvGrpSpPr>
        <p:grpSpPr>
          <a:xfrm>
            <a:off x="3540920" y="3625988"/>
            <a:ext cx="290001" cy="355258"/>
            <a:chOff x="-45277900" y="3938500"/>
            <a:chExt cx="244975" cy="300100"/>
          </a:xfrm>
        </p:grpSpPr>
        <p:sp>
          <p:nvSpPr>
            <p:cNvPr id="7108" name="Google Shape;7108;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4"/>
          <p:cNvGrpSpPr/>
          <p:nvPr/>
        </p:nvGrpSpPr>
        <p:grpSpPr>
          <a:xfrm>
            <a:off x="2626869" y="4095090"/>
            <a:ext cx="355258" cy="355258"/>
            <a:chOff x="-44502875" y="3576975"/>
            <a:chExt cx="300100" cy="300100"/>
          </a:xfrm>
        </p:grpSpPr>
        <p:sp>
          <p:nvSpPr>
            <p:cNvPr id="7113" name="Google Shape;7113;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4"/>
          <p:cNvGrpSpPr/>
          <p:nvPr/>
        </p:nvGrpSpPr>
        <p:grpSpPr>
          <a:xfrm>
            <a:off x="4835456" y="1828361"/>
            <a:ext cx="356196" cy="354670"/>
            <a:chOff x="-13946200" y="3647075"/>
            <a:chExt cx="353650" cy="352100"/>
          </a:xfrm>
        </p:grpSpPr>
        <p:sp>
          <p:nvSpPr>
            <p:cNvPr id="7117" name="Google Shape;7117;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4"/>
          <p:cNvGrpSpPr/>
          <p:nvPr/>
        </p:nvGrpSpPr>
        <p:grpSpPr>
          <a:xfrm>
            <a:off x="6618849" y="1387844"/>
            <a:ext cx="357002" cy="354267"/>
            <a:chOff x="-12163025" y="3214275"/>
            <a:chExt cx="354450" cy="351700"/>
          </a:xfrm>
        </p:grpSpPr>
        <p:sp>
          <p:nvSpPr>
            <p:cNvPr id="7124" name="Google Shape;7124;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4"/>
          <p:cNvGrpSpPr/>
          <p:nvPr/>
        </p:nvGrpSpPr>
        <p:grpSpPr>
          <a:xfrm>
            <a:off x="6619629" y="1827581"/>
            <a:ext cx="355441" cy="356232"/>
            <a:chOff x="-12160675" y="3647875"/>
            <a:chExt cx="352900" cy="353650"/>
          </a:xfrm>
        </p:grpSpPr>
        <p:sp>
          <p:nvSpPr>
            <p:cNvPr id="7128" name="Google Shape;7128;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4"/>
          <p:cNvGrpSpPr/>
          <p:nvPr/>
        </p:nvGrpSpPr>
        <p:grpSpPr>
          <a:xfrm>
            <a:off x="6630345" y="2272036"/>
            <a:ext cx="354635" cy="356232"/>
            <a:chOff x="-12160675" y="4081850"/>
            <a:chExt cx="352100" cy="353650"/>
          </a:xfrm>
        </p:grpSpPr>
        <p:sp>
          <p:nvSpPr>
            <p:cNvPr id="7136" name="Google Shape;7136;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4"/>
          <p:cNvGrpSpPr/>
          <p:nvPr/>
        </p:nvGrpSpPr>
        <p:grpSpPr>
          <a:xfrm>
            <a:off x="4835311" y="2746480"/>
            <a:ext cx="355416" cy="355652"/>
            <a:chOff x="-10391650" y="3180600"/>
            <a:chExt cx="352875" cy="353075"/>
          </a:xfrm>
        </p:grpSpPr>
        <p:sp>
          <p:nvSpPr>
            <p:cNvPr id="7143" name="Google Shape;7143;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4"/>
          <p:cNvGrpSpPr/>
          <p:nvPr/>
        </p:nvGrpSpPr>
        <p:grpSpPr>
          <a:xfrm>
            <a:off x="4835310" y="3223278"/>
            <a:ext cx="354635" cy="353890"/>
            <a:chOff x="-10390875" y="3616350"/>
            <a:chExt cx="352100" cy="351325"/>
          </a:xfrm>
        </p:grpSpPr>
        <p:sp>
          <p:nvSpPr>
            <p:cNvPr id="7150" name="Google Shape;7150;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4"/>
          <p:cNvGrpSpPr/>
          <p:nvPr/>
        </p:nvGrpSpPr>
        <p:grpSpPr>
          <a:xfrm>
            <a:off x="7502285" y="2747943"/>
            <a:ext cx="312585" cy="354670"/>
            <a:chOff x="-10370400" y="4049550"/>
            <a:chExt cx="310350" cy="352100"/>
          </a:xfrm>
        </p:grpSpPr>
        <p:sp>
          <p:nvSpPr>
            <p:cNvPr id="7154" name="Google Shape;7154;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4"/>
          <p:cNvGrpSpPr/>
          <p:nvPr/>
        </p:nvGrpSpPr>
        <p:grpSpPr>
          <a:xfrm>
            <a:off x="6606541" y="2746884"/>
            <a:ext cx="379236" cy="354847"/>
            <a:chOff x="-8674650" y="3210975"/>
            <a:chExt cx="376525" cy="352275"/>
          </a:xfrm>
        </p:grpSpPr>
        <p:sp>
          <p:nvSpPr>
            <p:cNvPr id="7160" name="Google Shape;7160;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4"/>
          <p:cNvGrpSpPr/>
          <p:nvPr/>
        </p:nvGrpSpPr>
        <p:grpSpPr>
          <a:xfrm>
            <a:off x="5278038" y="1828361"/>
            <a:ext cx="356221" cy="354670"/>
            <a:chOff x="-13512225" y="3647075"/>
            <a:chExt cx="353675" cy="352100"/>
          </a:xfrm>
        </p:grpSpPr>
        <p:sp>
          <p:nvSpPr>
            <p:cNvPr id="7167" name="Google Shape;7167;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4"/>
          <p:cNvGrpSpPr/>
          <p:nvPr/>
        </p:nvGrpSpPr>
        <p:grpSpPr>
          <a:xfrm>
            <a:off x="5288351" y="2272427"/>
            <a:ext cx="356221" cy="355451"/>
            <a:chOff x="-13512225" y="4080275"/>
            <a:chExt cx="353675" cy="352875"/>
          </a:xfrm>
        </p:grpSpPr>
        <p:sp>
          <p:nvSpPr>
            <p:cNvPr id="7178" name="Google Shape;7178;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4"/>
          <p:cNvGrpSpPr/>
          <p:nvPr/>
        </p:nvGrpSpPr>
        <p:grpSpPr>
          <a:xfrm>
            <a:off x="7061431" y="1419788"/>
            <a:ext cx="356196" cy="290379"/>
            <a:chOff x="-11728250" y="3245400"/>
            <a:chExt cx="353650" cy="288275"/>
          </a:xfrm>
        </p:grpSpPr>
        <p:sp>
          <p:nvSpPr>
            <p:cNvPr id="7190" name="Google Shape;7190;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4"/>
          <p:cNvGrpSpPr/>
          <p:nvPr/>
        </p:nvGrpSpPr>
        <p:grpSpPr>
          <a:xfrm>
            <a:off x="7093939" y="2272427"/>
            <a:ext cx="311804" cy="355451"/>
            <a:chOff x="-11703850" y="4081850"/>
            <a:chExt cx="309575" cy="352875"/>
          </a:xfrm>
        </p:grpSpPr>
        <p:sp>
          <p:nvSpPr>
            <p:cNvPr id="7196" name="Google Shape;7196;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4"/>
          <p:cNvGrpSpPr/>
          <p:nvPr/>
        </p:nvGrpSpPr>
        <p:grpSpPr>
          <a:xfrm>
            <a:off x="5282595" y="2746580"/>
            <a:ext cx="357002" cy="355451"/>
            <a:chOff x="-9958475" y="3180025"/>
            <a:chExt cx="354450" cy="352875"/>
          </a:xfrm>
        </p:grpSpPr>
        <p:sp>
          <p:nvSpPr>
            <p:cNvPr id="7205" name="Google Shape;7205;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4"/>
          <p:cNvGrpSpPr/>
          <p:nvPr/>
        </p:nvGrpSpPr>
        <p:grpSpPr>
          <a:xfrm>
            <a:off x="5291722" y="3222561"/>
            <a:ext cx="337966" cy="355325"/>
            <a:chOff x="-9949025" y="3615575"/>
            <a:chExt cx="335550" cy="352750"/>
          </a:xfrm>
        </p:grpSpPr>
        <p:sp>
          <p:nvSpPr>
            <p:cNvPr id="7209" name="Google Shape;7209;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4"/>
          <p:cNvGrpSpPr/>
          <p:nvPr/>
        </p:nvGrpSpPr>
        <p:grpSpPr>
          <a:xfrm>
            <a:off x="7926568" y="2746067"/>
            <a:ext cx="360175" cy="358423"/>
            <a:chOff x="-9961625" y="4048175"/>
            <a:chExt cx="357600" cy="355825"/>
          </a:xfrm>
        </p:grpSpPr>
        <p:sp>
          <p:nvSpPr>
            <p:cNvPr id="7213" name="Google Shape;7213;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4"/>
          <p:cNvGrpSpPr/>
          <p:nvPr/>
        </p:nvGrpSpPr>
        <p:grpSpPr>
          <a:xfrm>
            <a:off x="6613289" y="3221579"/>
            <a:ext cx="364959" cy="357289"/>
            <a:chOff x="-8680950" y="3624225"/>
            <a:chExt cx="362350" cy="354700"/>
          </a:xfrm>
        </p:grpSpPr>
        <p:sp>
          <p:nvSpPr>
            <p:cNvPr id="7220" name="Google Shape;7220;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4"/>
          <p:cNvGrpSpPr/>
          <p:nvPr/>
        </p:nvGrpSpPr>
        <p:grpSpPr>
          <a:xfrm>
            <a:off x="5749533" y="1387239"/>
            <a:ext cx="313365" cy="355476"/>
            <a:chOff x="-13056975" y="3212300"/>
            <a:chExt cx="311125" cy="352900"/>
          </a:xfrm>
        </p:grpSpPr>
        <p:sp>
          <p:nvSpPr>
            <p:cNvPr id="7227" name="Google Shape;7227;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4"/>
          <p:cNvGrpSpPr/>
          <p:nvPr/>
        </p:nvGrpSpPr>
        <p:grpSpPr>
          <a:xfrm>
            <a:off x="5726921" y="1828034"/>
            <a:ext cx="358588" cy="355325"/>
            <a:chOff x="-13077450" y="3647075"/>
            <a:chExt cx="356025" cy="352750"/>
          </a:xfrm>
        </p:grpSpPr>
        <p:sp>
          <p:nvSpPr>
            <p:cNvPr id="7232" name="Google Shape;7232;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4"/>
          <p:cNvGrpSpPr/>
          <p:nvPr/>
        </p:nvGrpSpPr>
        <p:grpSpPr>
          <a:xfrm>
            <a:off x="5738027" y="2271633"/>
            <a:ext cx="357002" cy="357037"/>
            <a:chOff x="-13079025" y="4079475"/>
            <a:chExt cx="354450" cy="354450"/>
          </a:xfrm>
        </p:grpSpPr>
        <p:sp>
          <p:nvSpPr>
            <p:cNvPr id="7236" name="Google Shape;7236;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4"/>
          <p:cNvGrpSpPr/>
          <p:nvPr/>
        </p:nvGrpSpPr>
        <p:grpSpPr>
          <a:xfrm>
            <a:off x="7511094" y="1387642"/>
            <a:ext cx="356221" cy="354670"/>
            <a:chOff x="-11292700" y="3213875"/>
            <a:chExt cx="353675" cy="352100"/>
          </a:xfrm>
        </p:grpSpPr>
        <p:sp>
          <p:nvSpPr>
            <p:cNvPr id="7241" name="Google Shape;7241;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4"/>
          <p:cNvGrpSpPr/>
          <p:nvPr/>
        </p:nvGrpSpPr>
        <p:grpSpPr>
          <a:xfrm>
            <a:off x="7505152" y="1827581"/>
            <a:ext cx="368106" cy="356232"/>
            <a:chOff x="-11299000" y="3647875"/>
            <a:chExt cx="365475" cy="353650"/>
          </a:xfrm>
        </p:grpSpPr>
        <p:sp>
          <p:nvSpPr>
            <p:cNvPr id="7249" name="Google Shape;7249;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4"/>
          <p:cNvGrpSpPr/>
          <p:nvPr/>
        </p:nvGrpSpPr>
        <p:grpSpPr>
          <a:xfrm>
            <a:off x="7520614" y="2283532"/>
            <a:ext cx="357808" cy="333240"/>
            <a:chOff x="-11295075" y="4092875"/>
            <a:chExt cx="355250" cy="330825"/>
          </a:xfrm>
        </p:grpSpPr>
        <p:sp>
          <p:nvSpPr>
            <p:cNvPr id="7256" name="Google Shape;7256;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4"/>
          <p:cNvGrpSpPr/>
          <p:nvPr/>
        </p:nvGrpSpPr>
        <p:grpSpPr>
          <a:xfrm>
            <a:off x="5746214" y="2746580"/>
            <a:ext cx="312585" cy="355451"/>
            <a:chOff x="-9500075" y="3180800"/>
            <a:chExt cx="310350" cy="352875"/>
          </a:xfrm>
        </p:grpSpPr>
        <p:sp>
          <p:nvSpPr>
            <p:cNvPr id="7262" name="Google Shape;7262;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4"/>
          <p:cNvGrpSpPr/>
          <p:nvPr/>
        </p:nvGrpSpPr>
        <p:grpSpPr>
          <a:xfrm>
            <a:off x="5724005" y="3222095"/>
            <a:ext cx="356221" cy="356257"/>
            <a:chOff x="-9523700" y="3614000"/>
            <a:chExt cx="353675" cy="353675"/>
          </a:xfrm>
        </p:grpSpPr>
        <p:sp>
          <p:nvSpPr>
            <p:cNvPr id="7272" name="Google Shape;7272;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4"/>
          <p:cNvGrpSpPr/>
          <p:nvPr/>
        </p:nvGrpSpPr>
        <p:grpSpPr>
          <a:xfrm>
            <a:off x="7508956" y="3244737"/>
            <a:ext cx="356221" cy="354670"/>
            <a:chOff x="-9523700" y="4049550"/>
            <a:chExt cx="353675" cy="352100"/>
          </a:xfrm>
        </p:grpSpPr>
        <p:sp>
          <p:nvSpPr>
            <p:cNvPr id="7282" name="Google Shape;7282;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4"/>
          <p:cNvGrpSpPr/>
          <p:nvPr/>
        </p:nvGrpSpPr>
        <p:grpSpPr>
          <a:xfrm>
            <a:off x="7065071" y="3244710"/>
            <a:ext cx="357002" cy="311029"/>
            <a:chOff x="-8209150" y="3659675"/>
            <a:chExt cx="354450" cy="308775"/>
          </a:xfrm>
        </p:grpSpPr>
        <p:sp>
          <p:nvSpPr>
            <p:cNvPr id="7290" name="Google Shape;7290;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4"/>
          <p:cNvGrpSpPr/>
          <p:nvPr/>
        </p:nvGrpSpPr>
        <p:grpSpPr>
          <a:xfrm>
            <a:off x="6178632" y="2273623"/>
            <a:ext cx="356221" cy="353059"/>
            <a:chOff x="-12643475" y="4081850"/>
            <a:chExt cx="353675" cy="350500"/>
          </a:xfrm>
        </p:grpSpPr>
        <p:sp>
          <p:nvSpPr>
            <p:cNvPr id="7297" name="Google Shape;7297;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1" name="Google Shape;7301;p7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2" name="Google Shape;7302;p74"/>
          <p:cNvGrpSpPr/>
          <p:nvPr/>
        </p:nvGrpSpPr>
        <p:grpSpPr>
          <a:xfrm>
            <a:off x="7961232" y="2283532"/>
            <a:ext cx="356221" cy="333240"/>
            <a:chOff x="-10858725" y="4092875"/>
            <a:chExt cx="353675" cy="330825"/>
          </a:xfrm>
        </p:grpSpPr>
        <p:sp>
          <p:nvSpPr>
            <p:cNvPr id="7303" name="Google Shape;7303;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4"/>
          <p:cNvGrpSpPr/>
          <p:nvPr/>
        </p:nvGrpSpPr>
        <p:grpSpPr>
          <a:xfrm>
            <a:off x="6219755" y="3222498"/>
            <a:ext cx="252278" cy="355451"/>
            <a:chOff x="-9039300" y="3614000"/>
            <a:chExt cx="250475" cy="352875"/>
          </a:xfrm>
        </p:grpSpPr>
        <p:sp>
          <p:nvSpPr>
            <p:cNvPr id="7310" name="Google Shape;7310;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4"/>
          <p:cNvGrpSpPr/>
          <p:nvPr/>
        </p:nvGrpSpPr>
        <p:grpSpPr>
          <a:xfrm>
            <a:off x="7951721" y="3244737"/>
            <a:ext cx="354635" cy="354670"/>
            <a:chOff x="-9088150" y="4049550"/>
            <a:chExt cx="352100" cy="352100"/>
          </a:xfrm>
        </p:grpSpPr>
        <p:sp>
          <p:nvSpPr>
            <p:cNvPr id="7313" name="Google Shape;7313;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4"/>
          <p:cNvGrpSpPr/>
          <p:nvPr/>
        </p:nvGrpSpPr>
        <p:grpSpPr>
          <a:xfrm>
            <a:off x="7086085" y="2746970"/>
            <a:ext cx="315757" cy="354670"/>
            <a:chOff x="-8191825" y="3174500"/>
            <a:chExt cx="313500" cy="352100"/>
          </a:xfrm>
        </p:grpSpPr>
        <p:sp>
          <p:nvSpPr>
            <p:cNvPr id="7320" name="Google Shape;7320;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4"/>
          <p:cNvGrpSpPr/>
          <p:nvPr/>
        </p:nvGrpSpPr>
        <p:grpSpPr>
          <a:xfrm>
            <a:off x="4835443" y="1387491"/>
            <a:ext cx="356221" cy="354973"/>
            <a:chOff x="-13947000" y="3212800"/>
            <a:chExt cx="353675" cy="352400"/>
          </a:xfrm>
        </p:grpSpPr>
        <p:sp>
          <p:nvSpPr>
            <p:cNvPr id="7324" name="Google Shape;7324;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6" name="Google Shape;7326;p7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7" name="Google Shape;7327;p74"/>
          <p:cNvGrpSpPr/>
          <p:nvPr/>
        </p:nvGrpSpPr>
        <p:grpSpPr>
          <a:xfrm>
            <a:off x="5278038" y="1386849"/>
            <a:ext cx="356221" cy="356257"/>
            <a:chOff x="-13512225" y="3211525"/>
            <a:chExt cx="353675" cy="353675"/>
          </a:xfrm>
        </p:grpSpPr>
        <p:sp>
          <p:nvSpPr>
            <p:cNvPr id="7328" name="Google Shape;7328;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4"/>
          <p:cNvGrpSpPr/>
          <p:nvPr/>
        </p:nvGrpSpPr>
        <p:grpSpPr>
          <a:xfrm>
            <a:off x="6168320" y="1387239"/>
            <a:ext cx="356221" cy="355476"/>
            <a:chOff x="-12643475" y="3212300"/>
            <a:chExt cx="353675" cy="352900"/>
          </a:xfrm>
        </p:grpSpPr>
        <p:sp>
          <p:nvSpPr>
            <p:cNvPr id="7334" name="Google Shape;7334;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4"/>
          <p:cNvGrpSpPr/>
          <p:nvPr/>
        </p:nvGrpSpPr>
        <p:grpSpPr>
          <a:xfrm>
            <a:off x="6168320" y="1839013"/>
            <a:ext cx="356221" cy="333366"/>
            <a:chOff x="-12643475" y="3657325"/>
            <a:chExt cx="353675" cy="330950"/>
          </a:xfrm>
        </p:grpSpPr>
        <p:sp>
          <p:nvSpPr>
            <p:cNvPr id="7344" name="Google Shape;7344;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4"/>
          <p:cNvGrpSpPr/>
          <p:nvPr/>
        </p:nvGrpSpPr>
        <p:grpSpPr>
          <a:xfrm>
            <a:off x="7951322" y="1387642"/>
            <a:ext cx="355416" cy="354670"/>
            <a:chOff x="-10857925" y="3213875"/>
            <a:chExt cx="352875" cy="352100"/>
          </a:xfrm>
        </p:grpSpPr>
        <p:sp>
          <p:nvSpPr>
            <p:cNvPr id="7351" name="Google Shape;7351;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4"/>
          <p:cNvGrpSpPr/>
          <p:nvPr/>
        </p:nvGrpSpPr>
        <p:grpSpPr>
          <a:xfrm>
            <a:off x="6168237" y="2747071"/>
            <a:ext cx="356096" cy="354469"/>
            <a:chOff x="-9089725" y="3180200"/>
            <a:chExt cx="353550" cy="351900"/>
          </a:xfrm>
        </p:grpSpPr>
        <p:sp>
          <p:nvSpPr>
            <p:cNvPr id="7362" name="Google Shape;7362;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4"/>
          <p:cNvGrpSpPr/>
          <p:nvPr/>
        </p:nvGrpSpPr>
        <p:grpSpPr>
          <a:xfrm>
            <a:off x="7060235" y="1826875"/>
            <a:ext cx="358588" cy="357642"/>
            <a:chOff x="7083760" y="1971660"/>
            <a:chExt cx="358588" cy="357642"/>
          </a:xfrm>
        </p:grpSpPr>
        <p:sp>
          <p:nvSpPr>
            <p:cNvPr id="7365" name="Google Shape;7365;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78" name="Google Shape;7378;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2"/>
        <p:cNvGrpSpPr/>
        <p:nvPr/>
      </p:nvGrpSpPr>
      <p:grpSpPr>
        <a:xfrm>
          <a:off x="0" y="0"/>
          <a:ext cx="0" cy="0"/>
          <a:chOff x="0" y="0"/>
          <a:chExt cx="0" cy="0"/>
        </a:xfrm>
      </p:grpSpPr>
      <p:sp>
        <p:nvSpPr>
          <p:cNvPr id="7383" name="Google Shape;7383;p7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4" name="Google Shape;7384;p75"/>
          <p:cNvGrpSpPr/>
          <p:nvPr/>
        </p:nvGrpSpPr>
        <p:grpSpPr>
          <a:xfrm>
            <a:off x="719610" y="2243507"/>
            <a:ext cx="452798" cy="449473"/>
            <a:chOff x="-21322300" y="3693325"/>
            <a:chExt cx="306400" cy="304150"/>
          </a:xfrm>
        </p:grpSpPr>
        <p:sp>
          <p:nvSpPr>
            <p:cNvPr id="7385" name="Google Shape;7385;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5"/>
          <p:cNvGrpSpPr/>
          <p:nvPr/>
        </p:nvGrpSpPr>
        <p:grpSpPr>
          <a:xfrm>
            <a:off x="719019" y="2810244"/>
            <a:ext cx="453980" cy="422540"/>
            <a:chOff x="-21322300" y="4077125"/>
            <a:chExt cx="307200" cy="285925"/>
          </a:xfrm>
        </p:grpSpPr>
        <p:sp>
          <p:nvSpPr>
            <p:cNvPr id="7390" name="Google Shape;7390;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5"/>
          <p:cNvGrpSpPr/>
          <p:nvPr/>
        </p:nvGrpSpPr>
        <p:grpSpPr>
          <a:xfrm>
            <a:off x="3496195" y="1689128"/>
            <a:ext cx="451653" cy="450212"/>
            <a:chOff x="-19394200" y="3333800"/>
            <a:chExt cx="305625" cy="304650"/>
          </a:xfrm>
        </p:grpSpPr>
        <p:sp>
          <p:nvSpPr>
            <p:cNvPr id="7403" name="Google Shape;7403;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5"/>
          <p:cNvGrpSpPr/>
          <p:nvPr/>
        </p:nvGrpSpPr>
        <p:grpSpPr>
          <a:xfrm>
            <a:off x="3495032" y="2243580"/>
            <a:ext cx="453980" cy="449325"/>
            <a:chOff x="-19396575" y="3708500"/>
            <a:chExt cx="307200" cy="304050"/>
          </a:xfrm>
        </p:grpSpPr>
        <p:sp>
          <p:nvSpPr>
            <p:cNvPr id="7413" name="Google Shape;7413;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5"/>
          <p:cNvGrpSpPr/>
          <p:nvPr/>
        </p:nvGrpSpPr>
        <p:grpSpPr>
          <a:xfrm>
            <a:off x="3489212" y="2796461"/>
            <a:ext cx="465618" cy="450101"/>
            <a:chOff x="-19394200" y="4084200"/>
            <a:chExt cx="315075" cy="304575"/>
          </a:xfrm>
        </p:grpSpPr>
        <p:sp>
          <p:nvSpPr>
            <p:cNvPr id="7417" name="Google Shape;7417;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5"/>
          <p:cNvGrpSpPr/>
          <p:nvPr/>
        </p:nvGrpSpPr>
        <p:grpSpPr>
          <a:xfrm>
            <a:off x="6294923" y="1689001"/>
            <a:ext cx="400447" cy="450470"/>
            <a:chOff x="-17526750" y="3309200"/>
            <a:chExt cx="270975" cy="304825"/>
          </a:xfrm>
        </p:grpSpPr>
        <p:sp>
          <p:nvSpPr>
            <p:cNvPr id="7424" name="Google Shape;7424;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5"/>
          <p:cNvGrpSpPr/>
          <p:nvPr/>
        </p:nvGrpSpPr>
        <p:grpSpPr>
          <a:xfrm>
            <a:off x="6271075" y="2244173"/>
            <a:ext cx="448143" cy="448143"/>
            <a:chOff x="-17542500" y="3684100"/>
            <a:chExt cx="303250" cy="303250"/>
          </a:xfrm>
        </p:grpSpPr>
        <p:sp>
          <p:nvSpPr>
            <p:cNvPr id="7430" name="Google Shape;7430;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5"/>
          <p:cNvGrpSpPr/>
          <p:nvPr/>
        </p:nvGrpSpPr>
        <p:grpSpPr>
          <a:xfrm>
            <a:off x="6270484" y="2810817"/>
            <a:ext cx="449325" cy="421395"/>
            <a:chOff x="-17542500" y="4068450"/>
            <a:chExt cx="304050" cy="285150"/>
          </a:xfrm>
        </p:grpSpPr>
        <p:sp>
          <p:nvSpPr>
            <p:cNvPr id="7438" name="Google Shape;7438;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5"/>
          <p:cNvGrpSpPr/>
          <p:nvPr/>
        </p:nvGrpSpPr>
        <p:grpSpPr>
          <a:xfrm>
            <a:off x="3500906" y="3342211"/>
            <a:ext cx="343404" cy="449325"/>
            <a:chOff x="-15652200" y="3335975"/>
            <a:chExt cx="232375" cy="304050"/>
          </a:xfrm>
        </p:grpSpPr>
        <p:sp>
          <p:nvSpPr>
            <p:cNvPr id="7445" name="Google Shape;7445;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5"/>
          <p:cNvGrpSpPr/>
          <p:nvPr/>
        </p:nvGrpSpPr>
        <p:grpSpPr>
          <a:xfrm>
            <a:off x="1274819" y="2243729"/>
            <a:ext cx="449325" cy="449030"/>
            <a:chOff x="-20945825" y="3692175"/>
            <a:chExt cx="304050" cy="303850"/>
          </a:xfrm>
        </p:grpSpPr>
        <p:sp>
          <p:nvSpPr>
            <p:cNvPr id="7455" name="Google Shape;7455;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5"/>
          <p:cNvGrpSpPr/>
          <p:nvPr/>
        </p:nvGrpSpPr>
        <p:grpSpPr>
          <a:xfrm>
            <a:off x="4081644" y="1689848"/>
            <a:ext cx="372516" cy="448771"/>
            <a:chOff x="-18994100" y="3334775"/>
            <a:chExt cx="252075" cy="303675"/>
          </a:xfrm>
        </p:grpSpPr>
        <p:sp>
          <p:nvSpPr>
            <p:cNvPr id="7460" name="Google Shape;7460;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5"/>
          <p:cNvGrpSpPr/>
          <p:nvPr/>
        </p:nvGrpSpPr>
        <p:grpSpPr>
          <a:xfrm>
            <a:off x="4096200" y="2244743"/>
            <a:ext cx="343404" cy="446998"/>
            <a:chOff x="-18983850" y="3710075"/>
            <a:chExt cx="232375" cy="302475"/>
          </a:xfrm>
        </p:grpSpPr>
        <p:sp>
          <p:nvSpPr>
            <p:cNvPr id="7465" name="Google Shape;7465;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5"/>
          <p:cNvGrpSpPr/>
          <p:nvPr/>
        </p:nvGrpSpPr>
        <p:grpSpPr>
          <a:xfrm>
            <a:off x="1274247" y="1689573"/>
            <a:ext cx="450470" cy="449325"/>
            <a:chOff x="-20946600" y="3317850"/>
            <a:chExt cx="304825" cy="304050"/>
          </a:xfrm>
        </p:grpSpPr>
        <p:sp>
          <p:nvSpPr>
            <p:cNvPr id="7470" name="Google Shape;7470;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1300422" y="2797442"/>
            <a:ext cx="398119" cy="448143"/>
            <a:chOff x="-20930075" y="4066100"/>
            <a:chExt cx="269400" cy="303250"/>
          </a:xfrm>
        </p:grpSpPr>
        <p:sp>
          <p:nvSpPr>
            <p:cNvPr id="7474" name="Google Shape;7474;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5"/>
          <p:cNvGrpSpPr/>
          <p:nvPr/>
        </p:nvGrpSpPr>
        <p:grpSpPr>
          <a:xfrm>
            <a:off x="4042667" y="2797422"/>
            <a:ext cx="450470" cy="448180"/>
            <a:chOff x="-19020075" y="4084200"/>
            <a:chExt cx="304825" cy="303275"/>
          </a:xfrm>
        </p:grpSpPr>
        <p:sp>
          <p:nvSpPr>
            <p:cNvPr id="7477" name="Google Shape;7477;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6859931" y="1689001"/>
            <a:ext cx="396937" cy="450470"/>
            <a:chOff x="-17149475" y="3309200"/>
            <a:chExt cx="268600" cy="304825"/>
          </a:xfrm>
        </p:grpSpPr>
        <p:sp>
          <p:nvSpPr>
            <p:cNvPr id="7487" name="Google Shape;7487;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6833737" y="2258120"/>
            <a:ext cx="449325" cy="420249"/>
            <a:chOff x="-17168375" y="3692750"/>
            <a:chExt cx="304050" cy="284375"/>
          </a:xfrm>
        </p:grpSpPr>
        <p:sp>
          <p:nvSpPr>
            <p:cNvPr id="7490" name="Google Shape;7490;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5"/>
          <p:cNvGrpSpPr/>
          <p:nvPr/>
        </p:nvGrpSpPr>
        <p:grpSpPr>
          <a:xfrm>
            <a:off x="6830246" y="2796852"/>
            <a:ext cx="456308" cy="449325"/>
            <a:chOff x="-17170750" y="4058800"/>
            <a:chExt cx="308775" cy="304050"/>
          </a:xfrm>
        </p:grpSpPr>
        <p:sp>
          <p:nvSpPr>
            <p:cNvPr id="7498" name="Google Shape;7498;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5"/>
          <p:cNvGrpSpPr/>
          <p:nvPr/>
        </p:nvGrpSpPr>
        <p:grpSpPr>
          <a:xfrm>
            <a:off x="5692143" y="3343358"/>
            <a:ext cx="450470" cy="446998"/>
            <a:chOff x="-15688425" y="3707725"/>
            <a:chExt cx="304825" cy="302475"/>
          </a:xfrm>
        </p:grpSpPr>
        <p:sp>
          <p:nvSpPr>
            <p:cNvPr id="7516" name="Google Shape;7516;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5"/>
          <p:cNvGrpSpPr/>
          <p:nvPr/>
        </p:nvGrpSpPr>
        <p:grpSpPr>
          <a:xfrm>
            <a:off x="1836300" y="1690441"/>
            <a:ext cx="451653" cy="447589"/>
            <a:chOff x="-20572500" y="3319025"/>
            <a:chExt cx="305625" cy="302875"/>
          </a:xfrm>
        </p:grpSpPr>
        <p:sp>
          <p:nvSpPr>
            <p:cNvPr id="7523" name="Google Shape;7523;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5"/>
          <p:cNvGrpSpPr/>
          <p:nvPr/>
        </p:nvGrpSpPr>
        <p:grpSpPr>
          <a:xfrm>
            <a:off x="1837463" y="2305410"/>
            <a:ext cx="449325" cy="325670"/>
            <a:chOff x="-20571700" y="3722875"/>
            <a:chExt cx="304050" cy="220375"/>
          </a:xfrm>
        </p:grpSpPr>
        <p:sp>
          <p:nvSpPr>
            <p:cNvPr id="7526" name="Google Shape;7526;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5"/>
          <p:cNvGrpSpPr/>
          <p:nvPr/>
        </p:nvGrpSpPr>
        <p:grpSpPr>
          <a:xfrm>
            <a:off x="1836891" y="2796278"/>
            <a:ext cx="450470" cy="450470"/>
            <a:chOff x="-20571700" y="4066875"/>
            <a:chExt cx="304825" cy="304825"/>
          </a:xfrm>
        </p:grpSpPr>
        <p:sp>
          <p:nvSpPr>
            <p:cNvPr id="7534" name="Google Shape;7534;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5"/>
          <p:cNvGrpSpPr/>
          <p:nvPr/>
        </p:nvGrpSpPr>
        <p:grpSpPr>
          <a:xfrm>
            <a:off x="4603593" y="1688259"/>
            <a:ext cx="453980" cy="451948"/>
            <a:chOff x="-18645175" y="3334200"/>
            <a:chExt cx="307200" cy="305825"/>
          </a:xfrm>
        </p:grpSpPr>
        <p:sp>
          <p:nvSpPr>
            <p:cNvPr id="7541" name="Google Shape;7541;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5"/>
          <p:cNvGrpSpPr/>
          <p:nvPr/>
        </p:nvGrpSpPr>
        <p:grpSpPr>
          <a:xfrm>
            <a:off x="4604184" y="2242989"/>
            <a:ext cx="452798" cy="450507"/>
            <a:chOff x="-18645175" y="3708500"/>
            <a:chExt cx="306400" cy="304850"/>
          </a:xfrm>
        </p:grpSpPr>
        <p:sp>
          <p:nvSpPr>
            <p:cNvPr id="7547" name="Google Shape;7547;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75"/>
          <p:cNvGrpSpPr/>
          <p:nvPr/>
        </p:nvGrpSpPr>
        <p:grpSpPr>
          <a:xfrm>
            <a:off x="4601857" y="2795630"/>
            <a:ext cx="457453" cy="451763"/>
            <a:chOff x="-18647525" y="4082625"/>
            <a:chExt cx="309550" cy="305700"/>
          </a:xfrm>
        </p:grpSpPr>
        <p:sp>
          <p:nvSpPr>
            <p:cNvPr id="7555" name="Google Shape;7555;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5"/>
          <p:cNvGrpSpPr/>
          <p:nvPr/>
        </p:nvGrpSpPr>
        <p:grpSpPr>
          <a:xfrm>
            <a:off x="7412241" y="1689592"/>
            <a:ext cx="395755" cy="449288"/>
            <a:chOff x="-16775350" y="3309200"/>
            <a:chExt cx="267800" cy="304025"/>
          </a:xfrm>
        </p:grpSpPr>
        <p:sp>
          <p:nvSpPr>
            <p:cNvPr id="7560" name="Google Shape;7560;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5"/>
          <p:cNvGrpSpPr/>
          <p:nvPr/>
        </p:nvGrpSpPr>
        <p:grpSpPr>
          <a:xfrm>
            <a:off x="7412241" y="2241827"/>
            <a:ext cx="395755" cy="452835"/>
            <a:chOff x="-16775350" y="3683300"/>
            <a:chExt cx="267800" cy="306425"/>
          </a:xfrm>
        </p:grpSpPr>
        <p:sp>
          <p:nvSpPr>
            <p:cNvPr id="7564" name="Google Shape;7564;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5"/>
          <p:cNvGrpSpPr/>
          <p:nvPr/>
        </p:nvGrpSpPr>
        <p:grpSpPr>
          <a:xfrm>
            <a:off x="7384292" y="2796870"/>
            <a:ext cx="451653" cy="449288"/>
            <a:chOff x="-16794250" y="4058225"/>
            <a:chExt cx="305625" cy="304025"/>
          </a:xfrm>
        </p:grpSpPr>
        <p:sp>
          <p:nvSpPr>
            <p:cNvPr id="7568" name="Google Shape;7568;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7" name="Google Shape;7577;p7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75"/>
          <p:cNvGrpSpPr/>
          <p:nvPr/>
        </p:nvGrpSpPr>
        <p:grpSpPr>
          <a:xfrm>
            <a:off x="2385709" y="1689573"/>
            <a:ext cx="457453" cy="449325"/>
            <a:chOff x="-20199150" y="3317850"/>
            <a:chExt cx="309550" cy="304050"/>
          </a:xfrm>
        </p:grpSpPr>
        <p:sp>
          <p:nvSpPr>
            <p:cNvPr id="7579" name="Google Shape;7579;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5"/>
          <p:cNvGrpSpPr/>
          <p:nvPr/>
        </p:nvGrpSpPr>
        <p:grpSpPr>
          <a:xfrm>
            <a:off x="2388036" y="2242861"/>
            <a:ext cx="452798" cy="450766"/>
            <a:chOff x="-20199150" y="3693150"/>
            <a:chExt cx="306400" cy="305025"/>
          </a:xfrm>
        </p:grpSpPr>
        <p:sp>
          <p:nvSpPr>
            <p:cNvPr id="7587" name="Google Shape;7587;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5"/>
          <p:cNvGrpSpPr/>
          <p:nvPr/>
        </p:nvGrpSpPr>
        <p:grpSpPr>
          <a:xfrm>
            <a:off x="2388609" y="2795687"/>
            <a:ext cx="451653" cy="451653"/>
            <a:chOff x="-20197575" y="4066875"/>
            <a:chExt cx="305625" cy="305625"/>
          </a:xfrm>
        </p:grpSpPr>
        <p:sp>
          <p:nvSpPr>
            <p:cNvPr id="7594" name="Google Shape;7594;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5"/>
          <p:cNvGrpSpPr/>
          <p:nvPr/>
        </p:nvGrpSpPr>
        <p:grpSpPr>
          <a:xfrm>
            <a:off x="5170827" y="1687520"/>
            <a:ext cx="449325" cy="453426"/>
            <a:chOff x="-18271050" y="3333200"/>
            <a:chExt cx="304050" cy="306825"/>
          </a:xfrm>
        </p:grpSpPr>
        <p:sp>
          <p:nvSpPr>
            <p:cNvPr id="7603" name="Google Shape;7603;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5"/>
          <p:cNvGrpSpPr/>
          <p:nvPr/>
        </p:nvGrpSpPr>
        <p:grpSpPr>
          <a:xfrm>
            <a:off x="5171399" y="2244171"/>
            <a:ext cx="448180" cy="448143"/>
            <a:chOff x="-18270275" y="3710875"/>
            <a:chExt cx="303275" cy="303250"/>
          </a:xfrm>
        </p:grpSpPr>
        <p:sp>
          <p:nvSpPr>
            <p:cNvPr id="7609" name="Google Shape;7609;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5"/>
          <p:cNvGrpSpPr/>
          <p:nvPr/>
        </p:nvGrpSpPr>
        <p:grpSpPr>
          <a:xfrm>
            <a:off x="5224951" y="2797422"/>
            <a:ext cx="341076" cy="448180"/>
            <a:chOff x="-18234025" y="4084200"/>
            <a:chExt cx="230800" cy="303275"/>
          </a:xfrm>
        </p:grpSpPr>
        <p:sp>
          <p:nvSpPr>
            <p:cNvPr id="7616" name="Google Shape;7616;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5"/>
          <p:cNvGrpSpPr/>
          <p:nvPr/>
        </p:nvGrpSpPr>
        <p:grpSpPr>
          <a:xfrm>
            <a:off x="2337506" y="3341641"/>
            <a:ext cx="449325" cy="450470"/>
            <a:chOff x="-16419350" y="3308400"/>
            <a:chExt cx="304050" cy="304825"/>
          </a:xfrm>
        </p:grpSpPr>
        <p:sp>
          <p:nvSpPr>
            <p:cNvPr id="7620" name="Google Shape;7620;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4609062" y="3340423"/>
            <a:ext cx="395755" cy="452872"/>
            <a:chOff x="-16401225" y="3683275"/>
            <a:chExt cx="267800" cy="306450"/>
          </a:xfrm>
        </p:grpSpPr>
        <p:sp>
          <p:nvSpPr>
            <p:cNvPr id="7628" name="Google Shape;7628;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7974511" y="2797062"/>
            <a:ext cx="450470" cy="448180"/>
            <a:chOff x="-16419350" y="4058200"/>
            <a:chExt cx="304825" cy="303275"/>
          </a:xfrm>
        </p:grpSpPr>
        <p:sp>
          <p:nvSpPr>
            <p:cNvPr id="7636" name="Google Shape;7636;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5"/>
          <p:cNvGrpSpPr/>
          <p:nvPr/>
        </p:nvGrpSpPr>
        <p:grpSpPr>
          <a:xfrm>
            <a:off x="4001398" y="3343080"/>
            <a:ext cx="450507" cy="447589"/>
            <a:chOff x="-15296200" y="3326900"/>
            <a:chExt cx="304850" cy="302875"/>
          </a:xfrm>
        </p:grpSpPr>
        <p:sp>
          <p:nvSpPr>
            <p:cNvPr id="7644" name="Google Shape;7644;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5"/>
          <p:cNvGrpSpPr/>
          <p:nvPr/>
        </p:nvGrpSpPr>
        <p:grpSpPr>
          <a:xfrm>
            <a:off x="2917051" y="1706881"/>
            <a:ext cx="486566" cy="414708"/>
            <a:chOff x="-19835275" y="3330250"/>
            <a:chExt cx="329250" cy="280625"/>
          </a:xfrm>
        </p:grpSpPr>
        <p:sp>
          <p:nvSpPr>
            <p:cNvPr id="7650" name="Google Shape;7650;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5"/>
          <p:cNvGrpSpPr/>
          <p:nvPr/>
        </p:nvGrpSpPr>
        <p:grpSpPr>
          <a:xfrm>
            <a:off x="2935080" y="2243470"/>
            <a:ext cx="450507" cy="449547"/>
            <a:chOff x="-19822675" y="3692750"/>
            <a:chExt cx="304850" cy="304200"/>
          </a:xfrm>
        </p:grpSpPr>
        <p:sp>
          <p:nvSpPr>
            <p:cNvPr id="7654" name="Google Shape;7654;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5"/>
          <p:cNvGrpSpPr/>
          <p:nvPr/>
        </p:nvGrpSpPr>
        <p:grpSpPr>
          <a:xfrm>
            <a:off x="2935672" y="2796278"/>
            <a:ext cx="449325" cy="450470"/>
            <a:chOff x="-19822675" y="4066875"/>
            <a:chExt cx="304050" cy="304825"/>
          </a:xfrm>
        </p:grpSpPr>
        <p:sp>
          <p:nvSpPr>
            <p:cNvPr id="7660" name="Google Shape;7660;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5"/>
          <p:cNvGrpSpPr/>
          <p:nvPr/>
        </p:nvGrpSpPr>
        <p:grpSpPr>
          <a:xfrm>
            <a:off x="5744740" y="1689571"/>
            <a:ext cx="399302" cy="449325"/>
            <a:chOff x="-17878825" y="3334400"/>
            <a:chExt cx="270200" cy="304050"/>
          </a:xfrm>
        </p:grpSpPr>
        <p:sp>
          <p:nvSpPr>
            <p:cNvPr id="7667" name="Google Shape;7667;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5718565" y="2242416"/>
            <a:ext cx="451653" cy="451653"/>
            <a:chOff x="-17896150" y="3709300"/>
            <a:chExt cx="305625" cy="305625"/>
          </a:xfrm>
        </p:grpSpPr>
        <p:sp>
          <p:nvSpPr>
            <p:cNvPr id="7675" name="Google Shape;7675;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5"/>
          <p:cNvGrpSpPr/>
          <p:nvPr/>
        </p:nvGrpSpPr>
        <p:grpSpPr>
          <a:xfrm>
            <a:off x="5746495" y="2795686"/>
            <a:ext cx="395792" cy="451653"/>
            <a:chOff x="-17878025" y="4082625"/>
            <a:chExt cx="267825" cy="305625"/>
          </a:xfrm>
        </p:grpSpPr>
        <p:sp>
          <p:nvSpPr>
            <p:cNvPr id="7680" name="Google Shape;7680;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5"/>
          <p:cNvGrpSpPr/>
          <p:nvPr/>
        </p:nvGrpSpPr>
        <p:grpSpPr>
          <a:xfrm>
            <a:off x="2890388" y="3355015"/>
            <a:ext cx="450507" cy="423722"/>
            <a:chOff x="-16044450" y="3317850"/>
            <a:chExt cx="304850" cy="286725"/>
          </a:xfrm>
        </p:grpSpPr>
        <p:sp>
          <p:nvSpPr>
            <p:cNvPr id="7688" name="Google Shape;7688;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2" name="Google Shape;7692;p7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3" name="Google Shape;7693;p75"/>
          <p:cNvGrpSpPr/>
          <p:nvPr/>
        </p:nvGrpSpPr>
        <p:grpSpPr>
          <a:xfrm>
            <a:off x="8012905" y="2243724"/>
            <a:ext cx="373662" cy="449030"/>
            <a:chOff x="-16018450" y="4058400"/>
            <a:chExt cx="252850" cy="303850"/>
          </a:xfrm>
        </p:grpSpPr>
        <p:sp>
          <p:nvSpPr>
            <p:cNvPr id="7694" name="Google Shape;7694;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8" name="Google Shape;7698;p7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3"/>
        <p:cNvGrpSpPr/>
        <p:nvPr/>
      </p:nvGrpSpPr>
      <p:grpSpPr>
        <a:xfrm>
          <a:off x="0" y="0"/>
          <a:ext cx="0" cy="0"/>
          <a:chOff x="0" y="0"/>
          <a:chExt cx="0" cy="0"/>
        </a:xfrm>
      </p:grpSpPr>
      <p:grpSp>
        <p:nvGrpSpPr>
          <p:cNvPr id="7704" name="Google Shape;7704;p76"/>
          <p:cNvGrpSpPr/>
          <p:nvPr/>
        </p:nvGrpSpPr>
        <p:grpSpPr>
          <a:xfrm>
            <a:off x="829817" y="1689241"/>
            <a:ext cx="442337" cy="419623"/>
            <a:chOff x="-6696925" y="3272575"/>
            <a:chExt cx="307200" cy="291425"/>
          </a:xfrm>
        </p:grpSpPr>
        <p:sp>
          <p:nvSpPr>
            <p:cNvPr id="7705" name="Google Shape;7705;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6"/>
          <p:cNvGrpSpPr/>
          <p:nvPr/>
        </p:nvGrpSpPr>
        <p:grpSpPr>
          <a:xfrm>
            <a:off x="829799" y="2204636"/>
            <a:ext cx="442373" cy="420775"/>
            <a:chOff x="-6690625" y="3631325"/>
            <a:chExt cx="307225" cy="292225"/>
          </a:xfrm>
        </p:grpSpPr>
        <p:sp>
          <p:nvSpPr>
            <p:cNvPr id="7708" name="Google Shape;7708;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6"/>
          <p:cNvGrpSpPr/>
          <p:nvPr/>
        </p:nvGrpSpPr>
        <p:grpSpPr>
          <a:xfrm>
            <a:off x="851921" y="2756972"/>
            <a:ext cx="421927" cy="419371"/>
            <a:chOff x="-6689825" y="3992050"/>
            <a:chExt cx="293025" cy="291250"/>
          </a:xfrm>
        </p:grpSpPr>
        <p:sp>
          <p:nvSpPr>
            <p:cNvPr id="7714" name="Google Shape;7714;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6" name="Google Shape;7726;p7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76"/>
          <p:cNvGrpSpPr/>
          <p:nvPr/>
        </p:nvGrpSpPr>
        <p:grpSpPr>
          <a:xfrm>
            <a:off x="3535232" y="2205192"/>
            <a:ext cx="423043" cy="419659"/>
            <a:chOff x="-4837325" y="3612425"/>
            <a:chExt cx="293800" cy="291450"/>
          </a:xfrm>
        </p:grpSpPr>
        <p:sp>
          <p:nvSpPr>
            <p:cNvPr id="7728" name="Google Shape;7728;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3548265" y="2756826"/>
            <a:ext cx="420775" cy="419659"/>
            <a:chOff x="-4837325" y="3971575"/>
            <a:chExt cx="292225" cy="291450"/>
          </a:xfrm>
        </p:grpSpPr>
        <p:sp>
          <p:nvSpPr>
            <p:cNvPr id="7732" name="Google Shape;7732;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6240279" y="1714185"/>
            <a:ext cx="430998" cy="369730"/>
            <a:chOff x="-3037625" y="3254850"/>
            <a:chExt cx="299325" cy="256775"/>
          </a:xfrm>
        </p:grpSpPr>
        <p:sp>
          <p:nvSpPr>
            <p:cNvPr id="7739" name="Google Shape;7739;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6"/>
          <p:cNvGrpSpPr/>
          <p:nvPr/>
        </p:nvGrpSpPr>
        <p:grpSpPr>
          <a:xfrm>
            <a:off x="6244239" y="2204615"/>
            <a:ext cx="423079" cy="420811"/>
            <a:chOff x="-3031325" y="3597450"/>
            <a:chExt cx="293825" cy="292250"/>
          </a:xfrm>
        </p:grpSpPr>
        <p:sp>
          <p:nvSpPr>
            <p:cNvPr id="7744" name="Google Shape;7744;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6"/>
          <p:cNvGrpSpPr/>
          <p:nvPr/>
        </p:nvGrpSpPr>
        <p:grpSpPr>
          <a:xfrm>
            <a:off x="6256714" y="2781214"/>
            <a:ext cx="421927" cy="370882"/>
            <a:chOff x="-3030525" y="3973150"/>
            <a:chExt cx="293025" cy="257575"/>
          </a:xfrm>
        </p:grpSpPr>
        <p:sp>
          <p:nvSpPr>
            <p:cNvPr id="7749" name="Google Shape;7749;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6"/>
          <p:cNvGrpSpPr/>
          <p:nvPr/>
        </p:nvGrpSpPr>
        <p:grpSpPr>
          <a:xfrm>
            <a:off x="1358307" y="3369426"/>
            <a:ext cx="421927" cy="297195"/>
            <a:chOff x="-1199300" y="3279250"/>
            <a:chExt cx="293025" cy="206400"/>
          </a:xfrm>
        </p:grpSpPr>
        <p:sp>
          <p:nvSpPr>
            <p:cNvPr id="7752" name="Google Shape;7752;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6"/>
          <p:cNvGrpSpPr/>
          <p:nvPr/>
        </p:nvGrpSpPr>
        <p:grpSpPr>
          <a:xfrm>
            <a:off x="1365393" y="1688773"/>
            <a:ext cx="444605" cy="420559"/>
            <a:chOff x="-6338550" y="3272950"/>
            <a:chExt cx="308775" cy="292075"/>
          </a:xfrm>
        </p:grpSpPr>
        <p:sp>
          <p:nvSpPr>
            <p:cNvPr id="7757" name="Google Shape;7757;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6"/>
          <p:cNvGrpSpPr/>
          <p:nvPr/>
        </p:nvGrpSpPr>
        <p:grpSpPr>
          <a:xfrm>
            <a:off x="1376732" y="2205194"/>
            <a:ext cx="421927" cy="419659"/>
            <a:chOff x="-6329100" y="3632100"/>
            <a:chExt cx="293025" cy="291450"/>
          </a:xfrm>
        </p:grpSpPr>
        <p:sp>
          <p:nvSpPr>
            <p:cNvPr id="7761" name="Google Shape;7761;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6"/>
          <p:cNvGrpSpPr/>
          <p:nvPr/>
        </p:nvGrpSpPr>
        <p:grpSpPr>
          <a:xfrm>
            <a:off x="1389783" y="2756828"/>
            <a:ext cx="419623" cy="419659"/>
            <a:chOff x="-6329875" y="3992050"/>
            <a:chExt cx="291425" cy="291450"/>
          </a:xfrm>
        </p:grpSpPr>
        <p:sp>
          <p:nvSpPr>
            <p:cNvPr id="7765" name="Google Shape;7765;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6"/>
          <p:cNvGrpSpPr/>
          <p:nvPr/>
        </p:nvGrpSpPr>
        <p:grpSpPr>
          <a:xfrm>
            <a:off x="4075920" y="1687530"/>
            <a:ext cx="423079" cy="423043"/>
            <a:chOff x="-4478975" y="3251700"/>
            <a:chExt cx="293825" cy="293800"/>
          </a:xfrm>
        </p:grpSpPr>
        <p:sp>
          <p:nvSpPr>
            <p:cNvPr id="7770" name="Google Shape;7770;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4075920" y="2205192"/>
            <a:ext cx="423079" cy="419659"/>
            <a:chOff x="-4475825" y="3612425"/>
            <a:chExt cx="293825" cy="291450"/>
          </a:xfrm>
        </p:grpSpPr>
        <p:sp>
          <p:nvSpPr>
            <p:cNvPr id="7774" name="Google Shape;7774;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6"/>
          <p:cNvGrpSpPr/>
          <p:nvPr/>
        </p:nvGrpSpPr>
        <p:grpSpPr>
          <a:xfrm>
            <a:off x="4084992" y="2756844"/>
            <a:ext cx="428730" cy="419623"/>
            <a:chOff x="-4480550" y="3970800"/>
            <a:chExt cx="297750" cy="291425"/>
          </a:xfrm>
        </p:grpSpPr>
        <p:sp>
          <p:nvSpPr>
            <p:cNvPr id="7778" name="Google Shape;7778;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6"/>
          <p:cNvGrpSpPr/>
          <p:nvPr/>
        </p:nvGrpSpPr>
        <p:grpSpPr>
          <a:xfrm>
            <a:off x="6788826" y="1689221"/>
            <a:ext cx="415123" cy="419659"/>
            <a:chOff x="-2668225" y="3239075"/>
            <a:chExt cx="288300" cy="291450"/>
          </a:xfrm>
        </p:grpSpPr>
        <p:sp>
          <p:nvSpPr>
            <p:cNvPr id="7781" name="Google Shape;7781;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6"/>
          <p:cNvGrpSpPr/>
          <p:nvPr/>
        </p:nvGrpSpPr>
        <p:grpSpPr>
          <a:xfrm>
            <a:off x="6785982" y="2205191"/>
            <a:ext cx="420811" cy="419659"/>
            <a:chOff x="-2671375" y="3597450"/>
            <a:chExt cx="292250" cy="291450"/>
          </a:xfrm>
        </p:grpSpPr>
        <p:sp>
          <p:nvSpPr>
            <p:cNvPr id="7787" name="Google Shape;7787;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6"/>
          <p:cNvGrpSpPr/>
          <p:nvPr/>
        </p:nvGrpSpPr>
        <p:grpSpPr>
          <a:xfrm>
            <a:off x="6796765" y="2755691"/>
            <a:ext cx="423043" cy="421927"/>
            <a:chOff x="-2670575" y="3956600"/>
            <a:chExt cx="293800" cy="293025"/>
          </a:xfrm>
        </p:grpSpPr>
        <p:sp>
          <p:nvSpPr>
            <p:cNvPr id="7790" name="Google Shape;7790;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3054285" y="3311947"/>
            <a:ext cx="426462" cy="418363"/>
            <a:chOff x="-1183550" y="3586525"/>
            <a:chExt cx="296175" cy="290550"/>
          </a:xfrm>
        </p:grpSpPr>
        <p:sp>
          <p:nvSpPr>
            <p:cNvPr id="7795" name="Google Shape;7795;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6"/>
          <p:cNvGrpSpPr/>
          <p:nvPr/>
        </p:nvGrpSpPr>
        <p:grpSpPr>
          <a:xfrm>
            <a:off x="1917896" y="1689799"/>
            <a:ext cx="420811" cy="418507"/>
            <a:chOff x="-5971525" y="3273750"/>
            <a:chExt cx="292250" cy="290650"/>
          </a:xfrm>
        </p:grpSpPr>
        <p:sp>
          <p:nvSpPr>
            <p:cNvPr id="7805" name="Google Shape;7805;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6"/>
          <p:cNvGrpSpPr/>
          <p:nvPr/>
        </p:nvGrpSpPr>
        <p:grpSpPr>
          <a:xfrm>
            <a:off x="1912226" y="2203826"/>
            <a:ext cx="432150" cy="422395"/>
            <a:chOff x="-5974675" y="3632100"/>
            <a:chExt cx="300125" cy="293350"/>
          </a:xfrm>
        </p:grpSpPr>
        <p:sp>
          <p:nvSpPr>
            <p:cNvPr id="7808" name="Google Shape;7808;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1942267" y="2755694"/>
            <a:ext cx="395865" cy="421927"/>
            <a:chOff x="-5971525" y="3990475"/>
            <a:chExt cx="274925" cy="293025"/>
          </a:xfrm>
        </p:grpSpPr>
        <p:sp>
          <p:nvSpPr>
            <p:cNvPr id="7812" name="Google Shape;7812;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4615473" y="1689798"/>
            <a:ext cx="420775" cy="418507"/>
            <a:chOff x="-4118225" y="3253275"/>
            <a:chExt cx="292225" cy="290650"/>
          </a:xfrm>
        </p:grpSpPr>
        <p:sp>
          <p:nvSpPr>
            <p:cNvPr id="7817" name="Google Shape;7817;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6"/>
          <p:cNvGrpSpPr/>
          <p:nvPr/>
        </p:nvGrpSpPr>
        <p:grpSpPr>
          <a:xfrm>
            <a:off x="4665924" y="2204922"/>
            <a:ext cx="319874" cy="420199"/>
            <a:chOff x="-4082800" y="3612425"/>
            <a:chExt cx="222150" cy="291825"/>
          </a:xfrm>
        </p:grpSpPr>
        <p:sp>
          <p:nvSpPr>
            <p:cNvPr id="7820" name="Google Shape;7820;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6"/>
          <p:cNvGrpSpPr/>
          <p:nvPr/>
        </p:nvGrpSpPr>
        <p:grpSpPr>
          <a:xfrm>
            <a:off x="4627372" y="2769876"/>
            <a:ext cx="420775" cy="393561"/>
            <a:chOff x="-4118225" y="3990475"/>
            <a:chExt cx="292225" cy="273325"/>
          </a:xfrm>
        </p:grpSpPr>
        <p:sp>
          <p:nvSpPr>
            <p:cNvPr id="7824" name="Google Shape;7824;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6"/>
          <p:cNvGrpSpPr/>
          <p:nvPr/>
        </p:nvGrpSpPr>
        <p:grpSpPr>
          <a:xfrm>
            <a:off x="7338026" y="1688087"/>
            <a:ext cx="394713" cy="421927"/>
            <a:chOff x="-2312225" y="3238300"/>
            <a:chExt cx="274125" cy="293025"/>
          </a:xfrm>
        </p:grpSpPr>
        <p:sp>
          <p:nvSpPr>
            <p:cNvPr id="7829" name="Google Shape;7829;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6"/>
          <p:cNvGrpSpPr/>
          <p:nvPr/>
        </p:nvGrpSpPr>
        <p:grpSpPr>
          <a:xfrm>
            <a:off x="7335742" y="2756825"/>
            <a:ext cx="423079" cy="419659"/>
            <a:chOff x="-2310650" y="3958175"/>
            <a:chExt cx="293825" cy="291450"/>
          </a:xfrm>
        </p:grpSpPr>
        <p:sp>
          <p:nvSpPr>
            <p:cNvPr id="7832" name="Google Shape;7832;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6"/>
          <p:cNvGrpSpPr/>
          <p:nvPr/>
        </p:nvGrpSpPr>
        <p:grpSpPr>
          <a:xfrm>
            <a:off x="4702603" y="3308459"/>
            <a:ext cx="424159" cy="419659"/>
            <a:chOff x="-1182750" y="3962900"/>
            <a:chExt cx="294575" cy="291450"/>
          </a:xfrm>
        </p:grpSpPr>
        <p:sp>
          <p:nvSpPr>
            <p:cNvPr id="7835" name="Google Shape;7835;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6"/>
          <p:cNvGrpSpPr/>
          <p:nvPr/>
        </p:nvGrpSpPr>
        <p:grpSpPr>
          <a:xfrm>
            <a:off x="2455739" y="1689223"/>
            <a:ext cx="424195" cy="419659"/>
            <a:chOff x="-5611575" y="3272950"/>
            <a:chExt cx="294600" cy="291450"/>
          </a:xfrm>
        </p:grpSpPr>
        <p:sp>
          <p:nvSpPr>
            <p:cNvPr id="7843" name="Google Shape;7843;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6"/>
          <p:cNvGrpSpPr/>
          <p:nvPr/>
        </p:nvGrpSpPr>
        <p:grpSpPr>
          <a:xfrm>
            <a:off x="2455739" y="2205770"/>
            <a:ext cx="424195" cy="418507"/>
            <a:chOff x="-5613150" y="3632900"/>
            <a:chExt cx="294600" cy="290650"/>
          </a:xfrm>
        </p:grpSpPr>
        <p:sp>
          <p:nvSpPr>
            <p:cNvPr id="7849" name="Google Shape;7849;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7324977" y="2153586"/>
            <a:ext cx="420811" cy="522864"/>
            <a:chOff x="-2310650" y="3525775"/>
            <a:chExt cx="292250" cy="363125"/>
          </a:xfrm>
        </p:grpSpPr>
        <p:sp>
          <p:nvSpPr>
            <p:cNvPr id="7852" name="Google Shape;7852;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6"/>
          <p:cNvGrpSpPr/>
          <p:nvPr/>
        </p:nvGrpSpPr>
        <p:grpSpPr>
          <a:xfrm>
            <a:off x="2467638" y="2756270"/>
            <a:ext cx="424195" cy="420775"/>
            <a:chOff x="-5613150" y="3991275"/>
            <a:chExt cx="294600" cy="292225"/>
          </a:xfrm>
        </p:grpSpPr>
        <p:sp>
          <p:nvSpPr>
            <p:cNvPr id="7857" name="Google Shape;7857;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6"/>
          <p:cNvGrpSpPr/>
          <p:nvPr/>
        </p:nvGrpSpPr>
        <p:grpSpPr>
          <a:xfrm>
            <a:off x="5139126" y="1689438"/>
            <a:ext cx="434634" cy="419227"/>
            <a:chOff x="-3768700" y="3253275"/>
            <a:chExt cx="301850" cy="291150"/>
          </a:xfrm>
        </p:grpSpPr>
        <p:sp>
          <p:nvSpPr>
            <p:cNvPr id="7867" name="Google Shape;7867;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6"/>
          <p:cNvGrpSpPr/>
          <p:nvPr/>
        </p:nvGrpSpPr>
        <p:grpSpPr>
          <a:xfrm>
            <a:off x="5143209" y="2217090"/>
            <a:ext cx="426462" cy="395865"/>
            <a:chOff x="-3808700" y="3628950"/>
            <a:chExt cx="296175" cy="274925"/>
          </a:xfrm>
        </p:grpSpPr>
        <p:sp>
          <p:nvSpPr>
            <p:cNvPr id="7871" name="Google Shape;7871;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6"/>
          <p:cNvGrpSpPr/>
          <p:nvPr/>
        </p:nvGrpSpPr>
        <p:grpSpPr>
          <a:xfrm>
            <a:off x="5208420" y="2756412"/>
            <a:ext cx="419443" cy="420487"/>
            <a:chOff x="-3771675" y="3971775"/>
            <a:chExt cx="291300" cy="292025"/>
          </a:xfrm>
        </p:grpSpPr>
        <p:sp>
          <p:nvSpPr>
            <p:cNvPr id="7875" name="Google Shape;7875;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6"/>
          <p:cNvGrpSpPr/>
          <p:nvPr/>
        </p:nvGrpSpPr>
        <p:grpSpPr>
          <a:xfrm>
            <a:off x="7869864" y="1716461"/>
            <a:ext cx="420271" cy="320774"/>
            <a:chOff x="-1951475" y="3273100"/>
            <a:chExt cx="291875" cy="222775"/>
          </a:xfrm>
        </p:grpSpPr>
        <p:sp>
          <p:nvSpPr>
            <p:cNvPr id="7881" name="Google Shape;7881;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6"/>
          <p:cNvGrpSpPr/>
          <p:nvPr/>
        </p:nvGrpSpPr>
        <p:grpSpPr>
          <a:xfrm>
            <a:off x="7867344" y="2205191"/>
            <a:ext cx="425310" cy="419659"/>
            <a:chOff x="-1951475" y="3597450"/>
            <a:chExt cx="295375" cy="291450"/>
          </a:xfrm>
        </p:grpSpPr>
        <p:sp>
          <p:nvSpPr>
            <p:cNvPr id="7885" name="Google Shape;7885;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6"/>
          <p:cNvGrpSpPr/>
          <p:nvPr/>
        </p:nvGrpSpPr>
        <p:grpSpPr>
          <a:xfrm>
            <a:off x="7869595" y="2756825"/>
            <a:ext cx="444605" cy="419659"/>
            <a:chOff x="-1960150" y="3956600"/>
            <a:chExt cx="308775" cy="291450"/>
          </a:xfrm>
        </p:grpSpPr>
        <p:sp>
          <p:nvSpPr>
            <p:cNvPr id="7890" name="Google Shape;7890;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6"/>
          <p:cNvGrpSpPr/>
          <p:nvPr/>
        </p:nvGrpSpPr>
        <p:grpSpPr>
          <a:xfrm>
            <a:off x="1923633" y="3307636"/>
            <a:ext cx="420775" cy="420775"/>
            <a:chOff x="-804700" y="3226500"/>
            <a:chExt cx="292225" cy="292225"/>
          </a:xfrm>
        </p:grpSpPr>
        <p:sp>
          <p:nvSpPr>
            <p:cNvPr id="7893" name="Google Shape;7893;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6"/>
          <p:cNvGrpSpPr/>
          <p:nvPr/>
        </p:nvGrpSpPr>
        <p:grpSpPr>
          <a:xfrm>
            <a:off x="3003724" y="1688647"/>
            <a:ext cx="420775" cy="420811"/>
            <a:chOff x="-5251625" y="3272950"/>
            <a:chExt cx="292225" cy="292250"/>
          </a:xfrm>
        </p:grpSpPr>
        <p:sp>
          <p:nvSpPr>
            <p:cNvPr id="7901" name="Google Shape;7901;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6"/>
          <p:cNvGrpSpPr/>
          <p:nvPr/>
        </p:nvGrpSpPr>
        <p:grpSpPr>
          <a:xfrm>
            <a:off x="3000322" y="2204348"/>
            <a:ext cx="427578" cy="421351"/>
            <a:chOff x="-5254775" y="3631325"/>
            <a:chExt cx="296950" cy="292625"/>
          </a:xfrm>
        </p:grpSpPr>
        <p:sp>
          <p:nvSpPr>
            <p:cNvPr id="7905" name="Google Shape;7905;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6"/>
          <p:cNvGrpSpPr/>
          <p:nvPr/>
        </p:nvGrpSpPr>
        <p:grpSpPr>
          <a:xfrm>
            <a:off x="3016181" y="2756270"/>
            <a:ext cx="419659" cy="420775"/>
            <a:chOff x="-5251625" y="3991275"/>
            <a:chExt cx="291450" cy="292225"/>
          </a:xfrm>
        </p:grpSpPr>
        <p:sp>
          <p:nvSpPr>
            <p:cNvPr id="7913" name="Google Shape;7913;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6"/>
          <p:cNvGrpSpPr/>
          <p:nvPr/>
        </p:nvGrpSpPr>
        <p:grpSpPr>
          <a:xfrm>
            <a:off x="5756763" y="1689240"/>
            <a:ext cx="319874" cy="419623"/>
            <a:chOff x="-3365275" y="3253275"/>
            <a:chExt cx="222150" cy="291425"/>
          </a:xfrm>
        </p:grpSpPr>
        <p:sp>
          <p:nvSpPr>
            <p:cNvPr id="7919" name="Google Shape;7919;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6"/>
          <p:cNvGrpSpPr/>
          <p:nvPr/>
        </p:nvGrpSpPr>
        <p:grpSpPr>
          <a:xfrm>
            <a:off x="5730701" y="2204058"/>
            <a:ext cx="371998" cy="421927"/>
            <a:chOff x="-3383375" y="3611625"/>
            <a:chExt cx="258350" cy="293025"/>
          </a:xfrm>
        </p:grpSpPr>
        <p:sp>
          <p:nvSpPr>
            <p:cNvPr id="7922" name="Google Shape;7922;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6"/>
          <p:cNvGrpSpPr/>
          <p:nvPr/>
        </p:nvGrpSpPr>
        <p:grpSpPr>
          <a:xfrm>
            <a:off x="5793050" y="2756826"/>
            <a:ext cx="271097" cy="419659"/>
            <a:chOff x="-3347950" y="3971575"/>
            <a:chExt cx="188275" cy="291450"/>
          </a:xfrm>
        </p:grpSpPr>
        <p:sp>
          <p:nvSpPr>
            <p:cNvPr id="7925" name="Google Shape;7925;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6"/>
          <p:cNvGrpSpPr/>
          <p:nvPr/>
        </p:nvGrpSpPr>
        <p:grpSpPr>
          <a:xfrm>
            <a:off x="842909" y="3307061"/>
            <a:ext cx="371998" cy="421927"/>
            <a:chOff x="-1575775" y="3238300"/>
            <a:chExt cx="258350" cy="293025"/>
          </a:xfrm>
        </p:grpSpPr>
        <p:sp>
          <p:nvSpPr>
            <p:cNvPr id="7929" name="Google Shape;7929;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6"/>
          <p:cNvGrpSpPr/>
          <p:nvPr/>
        </p:nvGrpSpPr>
        <p:grpSpPr>
          <a:xfrm>
            <a:off x="2487807" y="3309051"/>
            <a:ext cx="423079" cy="424159"/>
            <a:chOff x="-1591550" y="3597475"/>
            <a:chExt cx="293825" cy="294575"/>
          </a:xfrm>
        </p:grpSpPr>
        <p:sp>
          <p:nvSpPr>
            <p:cNvPr id="7935" name="Google Shape;7935;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4137277" y="3318663"/>
            <a:ext cx="421927" cy="399248"/>
            <a:chOff x="-1592325" y="3957400"/>
            <a:chExt cx="293025" cy="277275"/>
          </a:xfrm>
        </p:grpSpPr>
        <p:sp>
          <p:nvSpPr>
            <p:cNvPr id="7939" name="Google Shape;7939;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6"/>
          <p:cNvGrpSpPr/>
          <p:nvPr/>
        </p:nvGrpSpPr>
        <p:grpSpPr>
          <a:xfrm>
            <a:off x="3624147" y="3310744"/>
            <a:ext cx="369730" cy="420775"/>
            <a:chOff x="-778700" y="3612425"/>
            <a:chExt cx="256775" cy="292225"/>
          </a:xfrm>
        </p:grpSpPr>
        <p:sp>
          <p:nvSpPr>
            <p:cNvPr id="7944" name="Google Shape;7944;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6"/>
          <p:cNvGrpSpPr/>
          <p:nvPr/>
        </p:nvGrpSpPr>
        <p:grpSpPr>
          <a:xfrm>
            <a:off x="6095649" y="3828305"/>
            <a:ext cx="340731" cy="387641"/>
            <a:chOff x="7728464" y="1561258"/>
            <a:chExt cx="349719" cy="397866"/>
          </a:xfrm>
        </p:grpSpPr>
        <p:sp>
          <p:nvSpPr>
            <p:cNvPr id="7951" name="Google Shape;7951;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6"/>
          <p:cNvGrpSpPr/>
          <p:nvPr/>
        </p:nvGrpSpPr>
        <p:grpSpPr>
          <a:xfrm>
            <a:off x="4018617" y="3828305"/>
            <a:ext cx="387681" cy="387641"/>
            <a:chOff x="5611350" y="1561258"/>
            <a:chExt cx="397907" cy="397866"/>
          </a:xfrm>
        </p:grpSpPr>
        <p:sp>
          <p:nvSpPr>
            <p:cNvPr id="7954" name="Google Shape;7954;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76"/>
          <p:cNvGrpSpPr/>
          <p:nvPr/>
        </p:nvGrpSpPr>
        <p:grpSpPr>
          <a:xfrm>
            <a:off x="4537903" y="3925571"/>
            <a:ext cx="387610" cy="193109"/>
            <a:chOff x="6140660" y="1661097"/>
            <a:chExt cx="397835" cy="198202"/>
          </a:xfrm>
        </p:grpSpPr>
        <p:sp>
          <p:nvSpPr>
            <p:cNvPr id="7959" name="Google Shape;7959;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5057118" y="3828305"/>
            <a:ext cx="387681" cy="387641"/>
            <a:chOff x="6669907" y="1561258"/>
            <a:chExt cx="397907" cy="397866"/>
          </a:xfrm>
        </p:grpSpPr>
        <p:sp>
          <p:nvSpPr>
            <p:cNvPr id="7964" name="Google Shape;7964;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6"/>
          <p:cNvGrpSpPr/>
          <p:nvPr/>
        </p:nvGrpSpPr>
        <p:grpSpPr>
          <a:xfrm>
            <a:off x="1942348" y="3885842"/>
            <a:ext cx="387681" cy="272572"/>
            <a:chOff x="3386036" y="1746339"/>
            <a:chExt cx="397907" cy="279762"/>
          </a:xfrm>
        </p:grpSpPr>
        <p:sp>
          <p:nvSpPr>
            <p:cNvPr id="7970" name="Google Shape;7970;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2980045" y="3828288"/>
            <a:ext cx="387681" cy="387681"/>
            <a:chOff x="4417380" y="1687279"/>
            <a:chExt cx="397907" cy="397907"/>
          </a:xfrm>
        </p:grpSpPr>
        <p:sp>
          <p:nvSpPr>
            <p:cNvPr id="7973" name="Google Shape;7973;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6"/>
          <p:cNvGrpSpPr/>
          <p:nvPr/>
        </p:nvGrpSpPr>
        <p:grpSpPr>
          <a:xfrm>
            <a:off x="7926526" y="3308537"/>
            <a:ext cx="387661" cy="387661"/>
            <a:chOff x="2869999" y="1687279"/>
            <a:chExt cx="397887" cy="397887"/>
          </a:xfrm>
        </p:grpSpPr>
        <p:sp>
          <p:nvSpPr>
            <p:cNvPr id="7976" name="Google Shape;7976;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2461634" y="3828664"/>
            <a:ext cx="386807" cy="386929"/>
            <a:chOff x="3902887" y="1687655"/>
            <a:chExt cx="397010" cy="397135"/>
          </a:xfrm>
        </p:grpSpPr>
        <p:sp>
          <p:nvSpPr>
            <p:cNvPr id="7979" name="Google Shape;7979;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6"/>
          <p:cNvGrpSpPr/>
          <p:nvPr/>
        </p:nvGrpSpPr>
        <p:grpSpPr>
          <a:xfrm>
            <a:off x="3499331" y="3828344"/>
            <a:ext cx="387681" cy="387681"/>
            <a:chOff x="4933458" y="1687279"/>
            <a:chExt cx="397907" cy="397907"/>
          </a:xfrm>
        </p:grpSpPr>
        <p:sp>
          <p:nvSpPr>
            <p:cNvPr id="7982" name="Google Shape;7982;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6"/>
          <p:cNvGrpSpPr/>
          <p:nvPr/>
        </p:nvGrpSpPr>
        <p:grpSpPr>
          <a:xfrm>
            <a:off x="5273586" y="3308775"/>
            <a:ext cx="387681" cy="387661"/>
            <a:chOff x="266768" y="1721375"/>
            <a:chExt cx="397907" cy="397887"/>
          </a:xfrm>
        </p:grpSpPr>
        <p:sp>
          <p:nvSpPr>
            <p:cNvPr id="7985" name="Google Shape;7985;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6"/>
          <p:cNvGrpSpPr/>
          <p:nvPr/>
        </p:nvGrpSpPr>
        <p:grpSpPr>
          <a:xfrm>
            <a:off x="7395588" y="3308924"/>
            <a:ext cx="387539" cy="386888"/>
            <a:chOff x="2408992" y="1722875"/>
            <a:chExt cx="397761" cy="397093"/>
          </a:xfrm>
        </p:grpSpPr>
        <p:sp>
          <p:nvSpPr>
            <p:cNvPr id="7988" name="Google Shape;7988;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6"/>
          <p:cNvGrpSpPr/>
          <p:nvPr/>
        </p:nvGrpSpPr>
        <p:grpSpPr>
          <a:xfrm>
            <a:off x="5576404" y="3828305"/>
            <a:ext cx="387641" cy="387641"/>
            <a:chOff x="7199196" y="1561258"/>
            <a:chExt cx="397866" cy="397866"/>
          </a:xfrm>
        </p:grpSpPr>
        <p:sp>
          <p:nvSpPr>
            <p:cNvPr id="7991" name="Google Shape;7991;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6"/>
          <p:cNvGrpSpPr/>
          <p:nvPr/>
        </p:nvGrpSpPr>
        <p:grpSpPr>
          <a:xfrm>
            <a:off x="6332282" y="3308537"/>
            <a:ext cx="387661" cy="387661"/>
            <a:chOff x="1379798" y="1723250"/>
            <a:chExt cx="397887" cy="397887"/>
          </a:xfrm>
        </p:grpSpPr>
        <p:sp>
          <p:nvSpPr>
            <p:cNvPr id="7995" name="Google Shape;7995;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6"/>
          <p:cNvGrpSpPr/>
          <p:nvPr/>
        </p:nvGrpSpPr>
        <p:grpSpPr>
          <a:xfrm>
            <a:off x="5801242" y="3308537"/>
            <a:ext cx="387641" cy="387661"/>
            <a:chOff x="864491" y="1723250"/>
            <a:chExt cx="397866" cy="397887"/>
          </a:xfrm>
        </p:grpSpPr>
        <p:sp>
          <p:nvSpPr>
            <p:cNvPr id="8000" name="Google Shape;80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7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76"/>
          <p:cNvGrpSpPr/>
          <p:nvPr/>
        </p:nvGrpSpPr>
        <p:grpSpPr>
          <a:xfrm>
            <a:off x="6568070" y="3827060"/>
            <a:ext cx="388966" cy="388966"/>
            <a:chOff x="1190625" y="238125"/>
            <a:chExt cx="5235075" cy="5235075"/>
          </a:xfrm>
        </p:grpSpPr>
        <p:sp>
          <p:nvSpPr>
            <p:cNvPr id="8005" name="Google Shape;8005;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7" name="Google Shape;800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1"/>
        <p:cNvGrpSpPr/>
        <p:nvPr/>
      </p:nvGrpSpPr>
      <p:grpSpPr>
        <a:xfrm>
          <a:off x="0" y="0"/>
          <a:ext cx="0" cy="0"/>
          <a:chOff x="0" y="0"/>
          <a:chExt cx="0" cy="0"/>
        </a:xfrm>
      </p:grpSpPr>
      <p:pic>
        <p:nvPicPr>
          <p:cNvPr id="8012" name="Google Shape;8012;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2" name="Google Shape;852;p57"/>
          <p:cNvSpPr txBox="1"/>
          <p:nvPr/>
        </p:nvSpPr>
        <p:spPr>
          <a:xfrm>
            <a:off x="520276" y="3717913"/>
            <a:ext cx="47277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Open Sans"/>
              <a:ea typeface="Open Sans"/>
              <a:cs typeface="Open Sans"/>
              <a:sym typeface="Open Sans"/>
            </a:endParaRPr>
          </a:p>
        </p:txBody>
      </p:sp>
      <p:pic>
        <p:nvPicPr>
          <p:cNvPr id="853" name="Google Shape;853;p57"/>
          <p:cNvPicPr preferRelativeResize="0">
            <a:picLocks noGrp="1"/>
          </p:cNvPicPr>
          <p:nvPr>
            <p:ph type="pic" idx="2"/>
          </p:nvPr>
        </p:nvPicPr>
        <p:blipFill rotWithShape="1">
          <a:blip r:embed="rId3">
            <a:alphaModFix/>
          </a:blip>
          <a:srcRect l="14838" r="14838"/>
          <a:stretch/>
        </p:blipFill>
        <p:spPr>
          <a:xfrm flipH="1">
            <a:off x="5526900" y="0"/>
            <a:ext cx="3617100" cy="5143500"/>
          </a:xfrm>
          <a:prstGeom prst="round1Rect">
            <a:avLst>
              <a:gd name="adj" fmla="val 16667"/>
            </a:avLst>
          </a:prstGeom>
        </p:spPr>
      </p:pic>
      <p:grpSp>
        <p:nvGrpSpPr>
          <p:cNvPr id="854" name="Google Shape;854;p57"/>
          <p:cNvGrpSpPr/>
          <p:nvPr/>
        </p:nvGrpSpPr>
        <p:grpSpPr>
          <a:xfrm>
            <a:off x="8033622" y="-716556"/>
            <a:ext cx="1978747" cy="2324235"/>
            <a:chOff x="5465250" y="3028750"/>
            <a:chExt cx="1232250" cy="1447400"/>
          </a:xfrm>
        </p:grpSpPr>
        <p:sp>
          <p:nvSpPr>
            <p:cNvPr id="855" name="Google Shape;855;p57"/>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7"/>
          <p:cNvGrpSpPr/>
          <p:nvPr/>
        </p:nvGrpSpPr>
        <p:grpSpPr>
          <a:xfrm>
            <a:off x="810536" y="3049666"/>
            <a:ext cx="387681" cy="387661"/>
            <a:chOff x="266768" y="1721375"/>
            <a:chExt cx="397907" cy="397887"/>
          </a:xfrm>
        </p:grpSpPr>
        <p:sp>
          <p:nvSpPr>
            <p:cNvPr id="859" name="Google Shape;85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7"/>
          <p:cNvGrpSpPr/>
          <p:nvPr/>
        </p:nvGrpSpPr>
        <p:grpSpPr>
          <a:xfrm>
            <a:off x="1869232" y="3049428"/>
            <a:ext cx="387661" cy="387661"/>
            <a:chOff x="1379798" y="1723250"/>
            <a:chExt cx="397887" cy="397887"/>
          </a:xfrm>
        </p:grpSpPr>
        <p:sp>
          <p:nvSpPr>
            <p:cNvPr id="862" name="Google Shape;86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7"/>
          <p:cNvGrpSpPr/>
          <p:nvPr/>
        </p:nvGrpSpPr>
        <p:grpSpPr>
          <a:xfrm>
            <a:off x="1338192" y="3049428"/>
            <a:ext cx="387641" cy="387661"/>
            <a:chOff x="864491" y="1723250"/>
            <a:chExt cx="397866" cy="397887"/>
          </a:xfrm>
        </p:grpSpPr>
        <p:sp>
          <p:nvSpPr>
            <p:cNvPr id="867" name="Google Shape;867;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AAC83F91-91BD-9DB1-7591-C516295F2A16}"/>
              </a:ext>
            </a:extLst>
          </p:cNvPr>
          <p:cNvSpPr/>
          <p:nvPr/>
        </p:nvSpPr>
        <p:spPr>
          <a:xfrm>
            <a:off x="487925" y="815227"/>
            <a:ext cx="4676474" cy="24732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25000"/>
                  </a:schemeClr>
                </a:solidFill>
              </a:rPr>
              <a:t>Encouraging Recycling</a:t>
            </a:r>
            <a:endParaRPr lang="sr-Latn-ME" sz="2400" b="1" dirty="0">
              <a:solidFill>
                <a:schemeClr val="bg1">
                  <a:lumMod val="25000"/>
                </a:schemeClr>
              </a:solidFill>
            </a:endParaRPr>
          </a:p>
          <a:p>
            <a:pPr algn="ctr"/>
            <a:endParaRPr lang="sr-Latn-ME" sz="2400" b="1" dirty="0">
              <a:solidFill>
                <a:schemeClr val="bg1">
                  <a:lumMod val="25000"/>
                </a:schemeClr>
              </a:solidFill>
            </a:endParaRPr>
          </a:p>
          <a:p>
            <a:r>
              <a:rPr lang="en-US" sz="1200" dirty="0">
                <a:solidFill>
                  <a:schemeClr val="bg1">
                    <a:lumMod val="25000"/>
                  </a:schemeClr>
                </a:solidFill>
              </a:rPr>
              <a:t> </a:t>
            </a:r>
            <a:r>
              <a:rPr lang="en-US" dirty="0" err="1">
                <a:solidFill>
                  <a:schemeClr val="bg1">
                    <a:lumMod val="25000"/>
                  </a:schemeClr>
                </a:solidFill>
              </a:rPr>
              <a:t>EcoPoints</a:t>
            </a:r>
            <a:r>
              <a:rPr lang="en-US" dirty="0">
                <a:solidFill>
                  <a:schemeClr val="bg1">
                    <a:lumMod val="25000"/>
                  </a:schemeClr>
                </a:solidFill>
              </a:rPr>
              <a:t> play a key role in encouraging people to actively participate in recycling. By rewarding users for each recycled material, the app motivates people to separate waste regularly and contribute to nature conservation.</a:t>
            </a:r>
            <a:endParaRPr lang="en-GB" sz="1200" dirty="0">
              <a:solidFill>
                <a:schemeClr val="bg1">
                  <a:lumMod val="25000"/>
                </a:schemeClr>
              </a:solidFill>
            </a:endParaRPr>
          </a:p>
        </p:txBody>
      </p:sp>
      <p:sp>
        <p:nvSpPr>
          <p:cNvPr id="11" name="Rectangle 10">
            <a:extLst>
              <a:ext uri="{FF2B5EF4-FFF2-40B4-BE49-F238E27FC236}">
                <a16:creationId xmlns:a16="http://schemas.microsoft.com/office/drawing/2014/main" id="{23833002-DABD-FDB1-FBE5-D2916DB7AF67}"/>
              </a:ext>
            </a:extLst>
          </p:cNvPr>
          <p:cNvSpPr/>
          <p:nvPr/>
        </p:nvSpPr>
        <p:spPr>
          <a:xfrm>
            <a:off x="633549" y="2922765"/>
            <a:ext cx="4501155" cy="133661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38"/>
          <p:cNvPicPr preferRelativeResize="0">
            <a:picLocks noGrp="1"/>
          </p:cNvPicPr>
          <p:nvPr>
            <p:ph type="pic" idx="2"/>
          </p:nvPr>
        </p:nvPicPr>
        <p:blipFill rotWithShape="1">
          <a:blip r:embed="rId3">
            <a:alphaModFix/>
          </a:blip>
          <a:srcRect l="14838" r="14838"/>
          <a:stretch/>
        </p:blipFill>
        <p:spPr>
          <a:xfrm flipH="1">
            <a:off x="5526900" y="0"/>
            <a:ext cx="3617100" cy="5143500"/>
          </a:xfrm>
          <a:prstGeom prst="round1Rect">
            <a:avLst>
              <a:gd name="adj" fmla="val 16667"/>
            </a:avLst>
          </a:prstGeom>
        </p:spPr>
      </p:pic>
      <p:sp>
        <p:nvSpPr>
          <p:cNvPr id="393" name="Google Shape;393;p38"/>
          <p:cNvSpPr txBox="1">
            <a:spLocks noGrp="1"/>
          </p:cNvSpPr>
          <p:nvPr>
            <p:ph type="title"/>
          </p:nvPr>
        </p:nvSpPr>
        <p:spPr>
          <a:xfrm>
            <a:off x="1114691" y="-26388"/>
            <a:ext cx="3338700" cy="210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lumMod val="25000"/>
                  </a:schemeClr>
                </a:solidFill>
              </a:rPr>
              <a:t>Education and Awareness</a:t>
            </a:r>
            <a:endParaRPr dirty="0"/>
          </a:p>
        </p:txBody>
      </p:sp>
      <p:sp>
        <p:nvSpPr>
          <p:cNvPr id="394" name="Google Shape;394;p38"/>
          <p:cNvSpPr txBox="1">
            <a:spLocks noGrp="1"/>
          </p:cNvSpPr>
          <p:nvPr>
            <p:ph type="subTitle" idx="1"/>
          </p:nvPr>
        </p:nvSpPr>
        <p:spPr>
          <a:xfrm>
            <a:off x="1029093" y="2406907"/>
            <a:ext cx="3338700" cy="1004700"/>
          </a:xfrm>
          <a:prstGeom prst="rect">
            <a:avLst/>
          </a:prstGeom>
        </p:spPr>
        <p:txBody>
          <a:bodyPr spcFirstLastPara="1" wrap="square" lIns="91425" tIns="91425" rIns="91425" bIns="91425" anchor="t" anchorCtr="0">
            <a:noAutofit/>
          </a:bodyPr>
          <a:lstStyle/>
          <a:p>
            <a:r>
              <a:rPr lang="en-US" dirty="0">
                <a:solidFill>
                  <a:schemeClr val="bg1">
                    <a:lumMod val="25000"/>
                  </a:schemeClr>
                </a:solidFill>
              </a:rPr>
              <a:t>The application provides</a:t>
            </a:r>
            <a:endParaRPr lang="sr-Latn-ME" dirty="0">
              <a:solidFill>
                <a:schemeClr val="bg1">
                  <a:lumMod val="25000"/>
                </a:schemeClr>
              </a:solidFill>
            </a:endParaRPr>
          </a:p>
          <a:p>
            <a:r>
              <a:rPr lang="en-US" dirty="0">
                <a:solidFill>
                  <a:schemeClr val="bg1">
                    <a:lumMod val="25000"/>
                  </a:schemeClr>
                </a:solidFill>
              </a:rPr>
              <a:t>educational resources about the</a:t>
            </a:r>
            <a:endParaRPr lang="sr-Latn-ME" dirty="0">
              <a:solidFill>
                <a:schemeClr val="bg1">
                  <a:lumMod val="25000"/>
                </a:schemeClr>
              </a:solidFill>
            </a:endParaRPr>
          </a:p>
          <a:p>
            <a:r>
              <a:rPr lang="en-US" dirty="0">
                <a:solidFill>
                  <a:schemeClr val="bg1">
                    <a:lumMod val="25000"/>
                  </a:schemeClr>
                </a:solidFill>
              </a:rPr>
              <a:t>importance of recycling and</a:t>
            </a:r>
            <a:endParaRPr lang="sr-Latn-ME" dirty="0">
              <a:solidFill>
                <a:schemeClr val="bg1">
                  <a:lumMod val="25000"/>
                </a:schemeClr>
              </a:solidFill>
            </a:endParaRPr>
          </a:p>
          <a:p>
            <a:r>
              <a:rPr lang="en-US" dirty="0">
                <a:solidFill>
                  <a:schemeClr val="bg1">
                    <a:lumMod val="25000"/>
                  </a:schemeClr>
                </a:solidFill>
              </a:rPr>
              <a:t>environmental behavior.</a:t>
            </a:r>
          </a:p>
        </p:txBody>
      </p:sp>
      <p:cxnSp>
        <p:nvCxnSpPr>
          <p:cNvPr id="395" name="Google Shape;395;p38"/>
          <p:cNvCxnSpPr/>
          <p:nvPr/>
        </p:nvCxnSpPr>
        <p:spPr>
          <a:xfrm>
            <a:off x="1277921" y="2186451"/>
            <a:ext cx="1214400" cy="0"/>
          </a:xfrm>
          <a:prstGeom prst="straightConnector1">
            <a:avLst/>
          </a:prstGeom>
          <a:noFill/>
          <a:ln w="19050" cap="flat" cmpd="sng">
            <a:solidFill>
              <a:schemeClr val="dk1"/>
            </a:solidFill>
            <a:prstDash val="solid"/>
            <a:round/>
            <a:headEnd type="none" w="med" len="med"/>
            <a:tailEnd type="none" w="med" len="med"/>
          </a:ln>
        </p:spPr>
      </p:cxnSp>
      <p:grpSp>
        <p:nvGrpSpPr>
          <p:cNvPr id="396" name="Google Shape;396;p38"/>
          <p:cNvGrpSpPr/>
          <p:nvPr/>
        </p:nvGrpSpPr>
        <p:grpSpPr>
          <a:xfrm>
            <a:off x="8033622" y="-716556"/>
            <a:ext cx="1978747" cy="2324235"/>
            <a:chOff x="5465250" y="3028750"/>
            <a:chExt cx="1232250" cy="1447400"/>
          </a:xfrm>
        </p:grpSpPr>
        <p:sp>
          <p:nvSpPr>
            <p:cNvPr id="397" name="Google Shape;397;p38"/>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38"/>
          <p:cNvGrpSpPr/>
          <p:nvPr/>
        </p:nvGrpSpPr>
        <p:grpSpPr>
          <a:xfrm rot="-9000302">
            <a:off x="5010546" y="511882"/>
            <a:ext cx="876514" cy="1153231"/>
            <a:chOff x="6600675" y="1508650"/>
            <a:chExt cx="794975" cy="1045950"/>
          </a:xfrm>
        </p:grpSpPr>
        <p:sp>
          <p:nvSpPr>
            <p:cNvPr id="401" name="Google Shape;401;p38"/>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713225" y="2454075"/>
            <a:ext cx="5538300" cy="107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8,300,000</a:t>
            </a:r>
            <a:endParaRPr/>
          </a:p>
        </p:txBody>
      </p:sp>
      <p:sp>
        <p:nvSpPr>
          <p:cNvPr id="361" name="Google Shape;361;p36"/>
          <p:cNvSpPr txBox="1">
            <a:spLocks noGrp="1"/>
          </p:cNvSpPr>
          <p:nvPr>
            <p:ph type="subTitle" idx="1"/>
          </p:nvPr>
        </p:nvSpPr>
        <p:spPr>
          <a:xfrm>
            <a:off x="713225" y="3734625"/>
            <a:ext cx="55383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cxnSp>
        <p:nvCxnSpPr>
          <p:cNvPr id="362" name="Google Shape;362;p36"/>
          <p:cNvCxnSpPr/>
          <p:nvPr/>
        </p:nvCxnSpPr>
        <p:spPr>
          <a:xfrm>
            <a:off x="833600" y="3653403"/>
            <a:ext cx="1214400" cy="0"/>
          </a:xfrm>
          <a:prstGeom prst="straightConnector1">
            <a:avLst/>
          </a:prstGeom>
          <a:noFill/>
          <a:ln w="19050" cap="flat" cmpd="sng">
            <a:solidFill>
              <a:schemeClr val="dk1"/>
            </a:solidFill>
            <a:prstDash val="solid"/>
            <a:round/>
            <a:headEnd type="none" w="med" len="med"/>
            <a:tailEnd type="none" w="med" len="med"/>
          </a:ln>
        </p:spPr>
      </p:cxnSp>
      <p:grpSp>
        <p:nvGrpSpPr>
          <p:cNvPr id="363" name="Google Shape;363;p36"/>
          <p:cNvGrpSpPr/>
          <p:nvPr/>
        </p:nvGrpSpPr>
        <p:grpSpPr>
          <a:xfrm rot="-5400000" flipH="1">
            <a:off x="2933397" y="-802293"/>
            <a:ext cx="1978747" cy="2324235"/>
            <a:chOff x="5465250" y="3028750"/>
            <a:chExt cx="1232250" cy="1447400"/>
          </a:xfrm>
        </p:grpSpPr>
        <p:sp>
          <p:nvSpPr>
            <p:cNvPr id="364" name="Google Shape;364;p36"/>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36"/>
          <p:cNvGrpSpPr/>
          <p:nvPr/>
        </p:nvGrpSpPr>
        <p:grpSpPr>
          <a:xfrm rot="-9000302">
            <a:off x="7095821" y="2229082"/>
            <a:ext cx="876514" cy="1153231"/>
            <a:chOff x="6600675" y="1508650"/>
            <a:chExt cx="794975" cy="1045950"/>
          </a:xfrm>
        </p:grpSpPr>
        <p:sp>
          <p:nvSpPr>
            <p:cNvPr id="368" name="Google Shape;368;p36"/>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txBox="1">
            <a:spLocks noGrp="1"/>
          </p:cNvSpPr>
          <p:nvPr>
            <p:ph type="subTitle" idx="1"/>
          </p:nvPr>
        </p:nvSpPr>
        <p:spPr>
          <a:xfrm>
            <a:off x="3823800" y="1341467"/>
            <a:ext cx="4607100" cy="3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sp>
        <p:nvSpPr>
          <p:cNvPr id="376" name="Google Shape;376;p37"/>
          <p:cNvSpPr txBox="1">
            <a:spLocks noGrp="1"/>
          </p:cNvSpPr>
          <p:nvPr>
            <p:ph type="title"/>
          </p:nvPr>
        </p:nvSpPr>
        <p:spPr>
          <a:xfrm>
            <a:off x="3823800" y="586900"/>
            <a:ext cx="4607100" cy="8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377" name="Google Shape;377;p37"/>
          <p:cNvSpPr txBox="1">
            <a:spLocks noGrp="1"/>
          </p:cNvSpPr>
          <p:nvPr>
            <p:ph type="title" idx="2"/>
          </p:nvPr>
        </p:nvSpPr>
        <p:spPr>
          <a:xfrm>
            <a:off x="3823800" y="2015377"/>
            <a:ext cx="4607100" cy="8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378" name="Google Shape;378;p37"/>
          <p:cNvSpPr txBox="1">
            <a:spLocks noGrp="1"/>
          </p:cNvSpPr>
          <p:nvPr>
            <p:ph type="subTitle" idx="3"/>
          </p:nvPr>
        </p:nvSpPr>
        <p:spPr>
          <a:xfrm>
            <a:off x="3823800" y="2769926"/>
            <a:ext cx="4607100" cy="3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379" name="Google Shape;379;p37"/>
          <p:cNvSpPr txBox="1">
            <a:spLocks noGrp="1"/>
          </p:cNvSpPr>
          <p:nvPr>
            <p:ph type="title" idx="4"/>
          </p:nvPr>
        </p:nvSpPr>
        <p:spPr>
          <a:xfrm>
            <a:off x="3823800" y="3443826"/>
            <a:ext cx="4607100" cy="8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386,000 km</a:t>
            </a:r>
            <a:endParaRPr/>
          </a:p>
        </p:txBody>
      </p:sp>
      <p:sp>
        <p:nvSpPr>
          <p:cNvPr id="380" name="Google Shape;380;p37"/>
          <p:cNvSpPr txBox="1">
            <a:spLocks noGrp="1"/>
          </p:cNvSpPr>
          <p:nvPr>
            <p:ph type="subTitle" idx="5"/>
          </p:nvPr>
        </p:nvSpPr>
        <p:spPr>
          <a:xfrm>
            <a:off x="3823800" y="4198400"/>
            <a:ext cx="4607100" cy="3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between Earth and the Moon</a:t>
            </a:r>
            <a:endParaRPr/>
          </a:p>
        </p:txBody>
      </p:sp>
      <p:cxnSp>
        <p:nvCxnSpPr>
          <p:cNvPr id="381" name="Google Shape;381;p37"/>
          <p:cNvCxnSpPr/>
          <p:nvPr/>
        </p:nvCxnSpPr>
        <p:spPr>
          <a:xfrm>
            <a:off x="3936500" y="1341478"/>
            <a:ext cx="1214400" cy="0"/>
          </a:xfrm>
          <a:prstGeom prst="straightConnector1">
            <a:avLst/>
          </a:prstGeom>
          <a:noFill/>
          <a:ln w="19050" cap="flat" cmpd="sng">
            <a:solidFill>
              <a:schemeClr val="dk1"/>
            </a:solidFill>
            <a:prstDash val="solid"/>
            <a:round/>
            <a:headEnd type="none" w="med" len="med"/>
            <a:tailEnd type="none" w="med" len="med"/>
          </a:ln>
        </p:spPr>
      </p:cxnSp>
      <p:cxnSp>
        <p:nvCxnSpPr>
          <p:cNvPr id="382" name="Google Shape;382;p37"/>
          <p:cNvCxnSpPr/>
          <p:nvPr/>
        </p:nvCxnSpPr>
        <p:spPr>
          <a:xfrm>
            <a:off x="3936500" y="2769928"/>
            <a:ext cx="1214400" cy="0"/>
          </a:xfrm>
          <a:prstGeom prst="straightConnector1">
            <a:avLst/>
          </a:prstGeom>
          <a:noFill/>
          <a:ln w="19050" cap="flat" cmpd="sng">
            <a:solidFill>
              <a:schemeClr val="dk1"/>
            </a:solidFill>
            <a:prstDash val="solid"/>
            <a:round/>
            <a:headEnd type="none" w="med" len="med"/>
            <a:tailEnd type="none" w="med" len="med"/>
          </a:ln>
        </p:spPr>
      </p:cxnSp>
      <p:cxnSp>
        <p:nvCxnSpPr>
          <p:cNvPr id="383" name="Google Shape;383;p37"/>
          <p:cNvCxnSpPr/>
          <p:nvPr/>
        </p:nvCxnSpPr>
        <p:spPr>
          <a:xfrm>
            <a:off x="3936500" y="4198403"/>
            <a:ext cx="1214400" cy="0"/>
          </a:xfrm>
          <a:prstGeom prst="straightConnector1">
            <a:avLst/>
          </a:prstGeom>
          <a:noFill/>
          <a:ln w="19050" cap="flat" cmpd="sng">
            <a:solidFill>
              <a:schemeClr val="dk1"/>
            </a:solidFill>
            <a:prstDash val="solid"/>
            <a:round/>
            <a:headEnd type="none" w="med" len="med"/>
            <a:tailEnd type="none" w="med" len="med"/>
          </a:ln>
        </p:spPr>
      </p:cxnSp>
      <p:grpSp>
        <p:nvGrpSpPr>
          <p:cNvPr id="384" name="Google Shape;384;p37"/>
          <p:cNvGrpSpPr/>
          <p:nvPr/>
        </p:nvGrpSpPr>
        <p:grpSpPr>
          <a:xfrm>
            <a:off x="865797" y="485882"/>
            <a:ext cx="1978747" cy="2324235"/>
            <a:chOff x="5465250" y="3028750"/>
            <a:chExt cx="1232250" cy="1447400"/>
          </a:xfrm>
        </p:grpSpPr>
        <p:sp>
          <p:nvSpPr>
            <p:cNvPr id="385" name="Google Shape;385;p37"/>
            <p:cNvSpPr/>
            <p:nvPr/>
          </p:nvSpPr>
          <p:spPr>
            <a:xfrm>
              <a:off x="5465250" y="3028750"/>
              <a:ext cx="878525" cy="1186450"/>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5953725" y="3753000"/>
              <a:ext cx="743775" cy="723150"/>
            </a:xfrm>
            <a:custGeom>
              <a:avLst/>
              <a:gdLst/>
              <a:ahLst/>
              <a:cxnLst/>
              <a:rect l="l" t="t" r="r" b="b"/>
              <a:pathLst>
                <a:path w="29751" h="28926" extrusionOk="0">
                  <a:moveTo>
                    <a:pt x="28443" y="0"/>
                  </a:moveTo>
                  <a:cubicBezTo>
                    <a:pt x="26566" y="0"/>
                    <a:pt x="21094" y="201"/>
                    <a:pt x="15601" y="2321"/>
                  </a:cubicBezTo>
                  <a:cubicBezTo>
                    <a:pt x="16376" y="13507"/>
                    <a:pt x="12108" y="23589"/>
                    <a:pt x="12108" y="23589"/>
                  </a:cubicBezTo>
                  <a:cubicBezTo>
                    <a:pt x="12108" y="23589"/>
                    <a:pt x="7189" y="22020"/>
                    <a:pt x="1519" y="18488"/>
                  </a:cubicBezTo>
                  <a:cubicBezTo>
                    <a:pt x="1" y="24081"/>
                    <a:pt x="222" y="28915"/>
                    <a:pt x="222" y="28915"/>
                  </a:cubicBezTo>
                  <a:cubicBezTo>
                    <a:pt x="222" y="28915"/>
                    <a:pt x="471" y="28926"/>
                    <a:pt x="921" y="28926"/>
                  </a:cubicBezTo>
                  <a:cubicBezTo>
                    <a:pt x="3794" y="28926"/>
                    <a:pt x="14869" y="28459"/>
                    <a:pt x="21770" y="21559"/>
                  </a:cubicBezTo>
                  <a:cubicBezTo>
                    <a:pt x="29751" y="13577"/>
                    <a:pt x="29125" y="11"/>
                    <a:pt x="29125" y="11"/>
                  </a:cubicBezTo>
                  <a:cubicBezTo>
                    <a:pt x="29125" y="11"/>
                    <a:pt x="28883" y="0"/>
                    <a:pt x="28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5991675" y="3811025"/>
              <a:ext cx="371450" cy="531725"/>
            </a:xfrm>
            <a:custGeom>
              <a:avLst/>
              <a:gdLst/>
              <a:ahLst/>
              <a:cxnLst/>
              <a:rect l="l" t="t" r="r" b="b"/>
              <a:pathLst>
                <a:path w="14858" h="21269" extrusionOk="0">
                  <a:moveTo>
                    <a:pt x="14083" y="0"/>
                  </a:moveTo>
                  <a:cubicBezTo>
                    <a:pt x="11251" y="1094"/>
                    <a:pt x="8416" y="2696"/>
                    <a:pt x="6062" y="5048"/>
                  </a:cubicBezTo>
                  <a:cubicBezTo>
                    <a:pt x="2846" y="8266"/>
                    <a:pt x="1027" y="12390"/>
                    <a:pt x="1" y="16167"/>
                  </a:cubicBezTo>
                  <a:cubicBezTo>
                    <a:pt x="5671" y="19699"/>
                    <a:pt x="10590" y="21268"/>
                    <a:pt x="10590" y="21268"/>
                  </a:cubicBezTo>
                  <a:cubicBezTo>
                    <a:pt x="10590" y="21268"/>
                    <a:pt x="14858" y="11186"/>
                    <a:pt x="14083"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rotWithShape="1">
          <a:blip r:embed="rId3">
            <a:alphaModFix/>
          </a:blip>
          <a:srcRect t="21875" b="21875"/>
          <a:stretch/>
        </p:blipFill>
        <p:spPr>
          <a:xfrm>
            <a:off x="0" y="0"/>
            <a:ext cx="9144003" cy="5143502"/>
          </a:xfrm>
          <a:prstGeom prst="rect">
            <a:avLst/>
          </a:prstGeom>
        </p:spPr>
      </p:pic>
      <p:sp>
        <p:nvSpPr>
          <p:cNvPr id="409" name="Google Shape;409;p39"/>
          <p:cNvSpPr txBox="1">
            <a:spLocks noGrp="1"/>
          </p:cNvSpPr>
          <p:nvPr>
            <p:ph type="title"/>
          </p:nvPr>
        </p:nvSpPr>
        <p:spPr>
          <a:xfrm>
            <a:off x="720000" y="539500"/>
            <a:ext cx="4745100" cy="11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 PICTURE IS WORTH</a:t>
            </a:r>
            <a:r>
              <a:rPr lang="en"/>
              <a:t> </a:t>
            </a:r>
            <a:r>
              <a:rPr lang="en">
                <a:solidFill>
                  <a:schemeClr val="dk2"/>
                </a:solidFill>
              </a:rPr>
              <a:t>A THOUSAND WORDS</a:t>
            </a:r>
            <a:endParaRPr>
              <a:solidFill>
                <a:schemeClr val="dk2"/>
              </a:solidFill>
            </a:endParaRPr>
          </a:p>
        </p:txBody>
      </p:sp>
      <p:grpSp>
        <p:nvGrpSpPr>
          <p:cNvPr id="410" name="Google Shape;410;p39"/>
          <p:cNvGrpSpPr/>
          <p:nvPr/>
        </p:nvGrpSpPr>
        <p:grpSpPr>
          <a:xfrm>
            <a:off x="-155217" y="3528099"/>
            <a:ext cx="1406549" cy="1850599"/>
            <a:chOff x="6600675" y="1508650"/>
            <a:chExt cx="794975" cy="1045950"/>
          </a:xfrm>
        </p:grpSpPr>
        <p:sp>
          <p:nvSpPr>
            <p:cNvPr id="411" name="Google Shape;411;p39"/>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9"/>
          <p:cNvSpPr/>
          <p:nvPr/>
        </p:nvSpPr>
        <p:spPr>
          <a:xfrm flipH="1">
            <a:off x="8297833" y="-845900"/>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39"/>
          <p:cNvGrpSpPr/>
          <p:nvPr/>
        </p:nvGrpSpPr>
        <p:grpSpPr>
          <a:xfrm rot="-9000302">
            <a:off x="7095821" y="2229082"/>
            <a:ext cx="876514" cy="1153231"/>
            <a:chOff x="6600675" y="1508650"/>
            <a:chExt cx="794975" cy="1045950"/>
          </a:xfrm>
        </p:grpSpPr>
        <p:sp>
          <p:nvSpPr>
            <p:cNvPr id="416" name="Google Shape;416;p39"/>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aste Treatment and Landfill Thesis Defense by Slidesgo">
  <a:themeElements>
    <a:clrScheme name="Simple Light">
      <a:dk1>
        <a:srgbClr val="363329"/>
      </a:dk1>
      <a:lt1>
        <a:srgbClr val="F5F5F5"/>
      </a:lt1>
      <a:dk2>
        <a:srgbClr val="55C7A6"/>
      </a:dk2>
      <a:lt2>
        <a:srgbClr val="2F8D72"/>
      </a:lt2>
      <a:accent1>
        <a:srgbClr val="C6BB9D"/>
      </a:accent1>
      <a:accent2>
        <a:srgbClr val="77715F"/>
      </a:accent2>
      <a:accent3>
        <a:srgbClr val="FFFFFF"/>
      </a:accent3>
      <a:accent4>
        <a:srgbClr val="FFFFFF"/>
      </a:accent4>
      <a:accent5>
        <a:srgbClr val="FFFFFF"/>
      </a:accent5>
      <a:accent6>
        <a:srgbClr val="FFFFFF"/>
      </a:accent6>
      <a:hlink>
        <a:srgbClr val="3633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2413</Words>
  <Application>Microsoft Office PowerPoint</Application>
  <PresentationFormat>On-screen Show (16:9)</PresentationFormat>
  <Paragraphs>317</Paragraphs>
  <Slides>46</Slides>
  <Notes>46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46</vt:i4>
      </vt:variant>
    </vt:vector>
  </HeadingPairs>
  <TitlesOfParts>
    <vt:vector size="62" baseType="lpstr">
      <vt:lpstr>Proxima Nova Semibold</vt:lpstr>
      <vt:lpstr>Calibri</vt:lpstr>
      <vt:lpstr>Roboto Medium</vt:lpstr>
      <vt:lpstr>Bebas Neue</vt:lpstr>
      <vt:lpstr>Nunito Light</vt:lpstr>
      <vt:lpstr>Arial</vt:lpstr>
      <vt:lpstr>Montserrat SemiBold</vt:lpstr>
      <vt:lpstr>DM Sans</vt:lpstr>
      <vt:lpstr>Open Sans</vt:lpstr>
      <vt:lpstr>PT Sans</vt:lpstr>
      <vt:lpstr>Proxima Nova</vt:lpstr>
      <vt:lpstr>Open Sans Light</vt:lpstr>
      <vt:lpstr>Inter</vt:lpstr>
      <vt:lpstr>Amatic SC</vt:lpstr>
      <vt:lpstr>Waste Treatment and Landfill Thesis Defense by Slidesgo</vt:lpstr>
      <vt:lpstr>Slidesgo Final Pages</vt:lpstr>
      <vt:lpstr> </vt:lpstr>
      <vt:lpstr>PROBLEM</vt:lpstr>
      <vt:lpstr>Top 3 problems we found</vt:lpstr>
      <vt:lpstr>—When we talk about the EcoPoints app solution, we focus on how this innovative platform helps solve problems related to recycling and environmental protection. Here are some key aspects of the solution that you can highlight: </vt:lpstr>
      <vt:lpstr>PowerPoint Presentation</vt:lpstr>
      <vt:lpstr>Education and Awareness</vt:lpstr>
      <vt:lpstr>8,300,000</vt:lpstr>
      <vt:lpstr>9h 55m 23s</vt:lpstr>
      <vt:lpstr>A PICTURE IS WORTH A THOUSAND WORDS</vt:lpstr>
      <vt:lpstr>AWESOME WORDS</vt:lpstr>
      <vt:lpstr>CURRENT SITUATION &amp; PROBLEMS</vt:lpstr>
      <vt:lpstr>HYPOTHESES ABOUT WASTE </vt:lpstr>
      <vt:lpstr>ECOLOGICAL OBJECTIVES </vt:lpstr>
      <vt:lpstr>SIX WAYS TO REDUCE WASTE</vt:lpstr>
      <vt:lpstr>LITERATURE REVIEW</vt:lpstr>
      <vt:lpstr>THEORETICAL FRAMEWORK</vt:lpstr>
      <vt:lpstr>SCHEDULE FOR FUTURE RESEARCH</vt:lpstr>
      <vt:lpstr>OUR METHODOLOGY</vt:lpstr>
      <vt:lpstr>COMPARISON OF PHASES</vt:lpstr>
      <vt:lpstr>ANALYSIS &amp; DEVELOPMENT</vt:lpstr>
      <vt:lpstr>ANALYSIS OF THE RESULTS</vt:lpstr>
      <vt:lpstr>MAP OF RECYCLING PLANTS</vt:lpstr>
      <vt:lpstr>DISCUSSION SUMMARY</vt:lpstr>
      <vt:lpstr>CONCLUSIONS ABOUT WASTE</vt:lpstr>
      <vt:lpstr>BIBLIOGRAPHICAL REFERENCES</vt:lpstr>
      <vt:lpstr>MOCKUPS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PC</dc:creator>
  <cp:lastModifiedBy>djordjijevujovic210306@gmail.com</cp:lastModifiedBy>
  <cp:revision>2</cp:revision>
  <dcterms:modified xsi:type="dcterms:W3CDTF">2023-07-21T15:59:56Z</dcterms:modified>
</cp:coreProperties>
</file>